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2" r:id="rId12"/>
    <p:sldId id="265" r:id="rId13"/>
    <p:sldId id="266" r:id="rId14"/>
    <p:sldId id="29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4" r:id="rId26"/>
    <p:sldId id="277" r:id="rId27"/>
    <p:sldId id="278" r:id="rId28"/>
    <p:sldId id="295" r:id="rId29"/>
    <p:sldId id="291" r:id="rId30"/>
    <p:sldId id="290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>
        <p:scale>
          <a:sx n="70" d="100"/>
          <a:sy n="70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D17F9-66B1-48BB-AAB0-09EAE795A5DD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DA8D4-C9DE-4229-AC04-46803702ABC0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677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20</a:t>
            </a:fld>
            <a:endParaRPr lang="es-MX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21</a:t>
            </a:fld>
            <a:endParaRPr lang="es-MX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22</a:t>
            </a:fld>
            <a:endParaRPr lang="es-MX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23</a:t>
            </a:fld>
            <a:endParaRPr lang="es-MX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24</a:t>
            </a:fld>
            <a:endParaRPr lang="es-MX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25</a:t>
            </a:fld>
            <a:endParaRPr lang="es-MX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26</a:t>
            </a:fld>
            <a:endParaRPr lang="es-MX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27</a:t>
            </a:fld>
            <a:endParaRPr lang="es-MX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28</a:t>
            </a:fld>
            <a:endParaRPr lang="es-MX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29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30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DA8D4-C9DE-4229-AC04-46803702ABC0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E7D347-F4B7-4398-97C9-0DDEA01BF747}" type="datetimeFigureOut">
              <a:rPr lang="es-MX" smtClean="0"/>
              <a:pPr/>
              <a:t>03/11/2012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AF3B7A-D17C-4990-AF44-E1D4339EECE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&#243;n\1._Carta_Profesor_Germ&#225;n.wmv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&#243;n\2._&#211;rden_por_Figura.wmv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&#243;n\3._Sexualidad.wmv" TargetMode="Externa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presentaci&#243;n\4._Conclusiones.wmv" TargetMode="Externa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3212976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s-MX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“TALLER FORMATIVO PARA FAMILIARES DE PERSONAS CON DISCAPACIDAD VISUAL” </a:t>
            </a:r>
            <a:endParaRPr lang="es-MX" cap="non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5589240"/>
            <a:ext cx="6008712" cy="1008112"/>
          </a:xfrm>
        </p:spPr>
        <p:txBody>
          <a:bodyPr>
            <a:normAutofit/>
          </a:bodyPr>
          <a:lstStyle/>
          <a:p>
            <a:r>
              <a:rPr lang="es-MX" sz="2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Mónica Gabriela Silva Abrego </a:t>
            </a:r>
          </a:p>
        </p:txBody>
      </p:sp>
      <p:pic>
        <p:nvPicPr>
          <p:cNvPr id="5" name="Picture 5" descr="LOGO DESTELLOS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084" y="764704"/>
            <a:ext cx="2815052" cy="18764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OBJETIVO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1556792"/>
            <a:ext cx="8229600" cy="4525963"/>
          </a:xfrm>
        </p:spPr>
        <p:txBody>
          <a:bodyPr/>
          <a:lstStyle/>
          <a:p>
            <a:pPr algn="just"/>
            <a:r>
              <a:rPr lang="es-ES_tradnl" dirty="0" smtClean="0"/>
              <a:t>Crear </a:t>
            </a:r>
            <a:r>
              <a:rPr lang="es-ES_tradnl" dirty="0"/>
              <a:t>un espacio de diálogo entre los familiares de los alumnos mediante el cual puedan sentirse comprendidos, compartan experiencias y sentimientos referentes al nivel de aceptación y adaptación de la discapacidad de su familiar y de esta forma amplíen su red social.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0" y="32420"/>
            <a:ext cx="914204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ACEPTACIÓN</a:t>
            </a:r>
            <a:endParaRPr lang="es-MX" dirty="0"/>
          </a:p>
        </p:txBody>
      </p:sp>
      <p:pic>
        <p:nvPicPr>
          <p:cNvPr id="4" name="1._Carta_Profesor_Germá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2109788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SESIÓN II. INTEGRACIÓN </a:t>
            </a:r>
            <a:endParaRPr lang="es-MX" dirty="0"/>
          </a:p>
        </p:txBody>
      </p:sp>
      <p:pic>
        <p:nvPicPr>
          <p:cNvPr id="4" name="3 Marcador de contenido" descr="SAM_07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691" y="1600200"/>
            <a:ext cx="6034617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   </a:t>
            </a:r>
          </a:p>
          <a:p>
            <a:pPr>
              <a:buNone/>
            </a:pPr>
            <a:r>
              <a:rPr lang="es-ES_tradnl" dirty="0" smtClean="0"/>
              <a:t>    Analizar </a:t>
            </a:r>
            <a:r>
              <a:rPr lang="es-ES_tradnl" dirty="0"/>
              <a:t>la integración de personas con discapacidad visual en distintos ámbitos (familiar, escolar, laboral, etc.) así como formas para conseguirla.</a:t>
            </a:r>
            <a:endParaRPr lang="es-MX" dirty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8806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INTEGRACION</a:t>
            </a:r>
            <a:endParaRPr lang="es-MX" dirty="0"/>
          </a:p>
        </p:txBody>
      </p:sp>
      <p:pic>
        <p:nvPicPr>
          <p:cNvPr id="4" name="2._Órden_por_Figur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2109788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SESIÓN III</a:t>
            </a:r>
            <a:r>
              <a:rPr lang="es-MX" dirty="0"/>
              <a:t>: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HABILIDADES SOCIALES </a:t>
            </a:r>
            <a:endParaRPr lang="es-MX" dirty="0"/>
          </a:p>
        </p:txBody>
      </p:sp>
      <p:pic>
        <p:nvPicPr>
          <p:cNvPr id="4" name="3 Marcador de contenido" descr="SAM_06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11349"/>
            <a:ext cx="6034617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Concientizar </a:t>
            </a:r>
            <a:r>
              <a:rPr lang="es-ES_tradnl" dirty="0"/>
              <a:t>a los familiares sobre la carencia de habilidades sociales que puede haber en su familiar debido a la discapacidad, así como proporcionarles herramientas para que faciliten el proceso de adquisición y desarrollo de las mismas para poder ser integrados de mejor manera en la sociedad.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413792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SESIÓN IV: </a:t>
            </a:r>
            <a:br>
              <a:rPr lang="es-MX" dirty="0" smtClean="0"/>
            </a:br>
            <a:r>
              <a:rPr lang="es-MX" dirty="0" smtClean="0"/>
              <a:t>MANEJO DE ESTEREOTIPIAS </a:t>
            </a:r>
            <a:endParaRPr lang="es-MX" dirty="0"/>
          </a:p>
        </p:txBody>
      </p:sp>
      <p:pic>
        <p:nvPicPr>
          <p:cNvPr id="4" name="3 Marcador de contenido" descr="DSC065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83357"/>
            <a:ext cx="6034617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26729"/>
            <a:ext cx="7467600" cy="4525963"/>
          </a:xfrm>
        </p:spPr>
        <p:txBody>
          <a:bodyPr/>
          <a:lstStyle/>
          <a:p>
            <a:pPr algn="just"/>
            <a:r>
              <a:rPr lang="es-ES_tradnl" sz="3200" dirty="0"/>
              <a:t>P</a:t>
            </a:r>
            <a:r>
              <a:rPr lang="es-ES_tradnl" sz="3200" dirty="0" smtClean="0"/>
              <a:t>roporcionar </a:t>
            </a:r>
            <a:r>
              <a:rPr lang="es-ES_tradnl" sz="3200" dirty="0"/>
              <a:t>información y técnicas para eliminar los movimientos estereotipados (cieguísmos), que puedan presentar los alumnos, principalmente los niños.</a:t>
            </a:r>
            <a:endParaRPr lang="es-MX" sz="3200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7467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SESIÓN V: </a:t>
            </a:r>
            <a:br>
              <a:rPr lang="es-MX" dirty="0" smtClean="0"/>
            </a:br>
            <a:r>
              <a:rPr lang="es-MX" dirty="0" smtClean="0"/>
              <a:t>INDEPENDENCIA PERSONAL </a:t>
            </a:r>
            <a:endParaRPr lang="es-MX" dirty="0"/>
          </a:p>
        </p:txBody>
      </p:sp>
      <p:pic>
        <p:nvPicPr>
          <p:cNvPr id="4" name="3 Marcador de contenido" descr="DSC005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276" t="13938"/>
          <a:stretch>
            <a:fillRect/>
          </a:stretch>
        </p:blipFill>
        <p:spPr>
          <a:xfrm>
            <a:off x="539552" y="1816224"/>
            <a:ext cx="5054690" cy="3556992"/>
          </a:xfrm>
          <a:ln>
            <a:solidFill>
              <a:schemeClr val="tx1"/>
            </a:solidFill>
          </a:ln>
        </p:spPr>
      </p:pic>
      <p:pic>
        <p:nvPicPr>
          <p:cNvPr id="5" name="4 Imagen" descr="DSC05578.JPG"/>
          <p:cNvPicPr>
            <a:picLocks noChangeAspect="1"/>
          </p:cNvPicPr>
          <p:nvPr/>
        </p:nvPicPr>
        <p:blipFill>
          <a:blip r:embed="rId4" cstate="print"/>
          <a:srcRect l="18500" t="33200" r="35939" b="7293"/>
          <a:stretch>
            <a:fillRect/>
          </a:stretch>
        </p:blipFill>
        <p:spPr>
          <a:xfrm>
            <a:off x="5148064" y="3140968"/>
            <a:ext cx="3528392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INTRODUCCIÓN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 smtClean="0"/>
              <a:t>Familia juega rol primordial en la rehabilitación.</a:t>
            </a:r>
          </a:p>
          <a:p>
            <a:r>
              <a:rPr lang="es-MX" sz="3600" dirty="0" smtClean="0"/>
              <a:t>Actitud/comportamientos positivos= éxito en los programas.</a:t>
            </a:r>
          </a:p>
          <a:p>
            <a:pPr algn="just"/>
            <a:r>
              <a:rPr lang="es-MX" sz="3600" dirty="0" smtClean="0"/>
              <a:t>Evolución favorable.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7467600" cy="4525963"/>
          </a:xfrm>
        </p:spPr>
        <p:txBody>
          <a:bodyPr/>
          <a:lstStyle/>
          <a:p>
            <a:pPr algn="just"/>
            <a:r>
              <a:rPr lang="es-ES_tradnl" dirty="0"/>
              <a:t>A</a:t>
            </a:r>
            <a:r>
              <a:rPr lang="es-ES_tradnl" dirty="0" smtClean="0"/>
              <a:t>nalizar </a:t>
            </a:r>
            <a:r>
              <a:rPr lang="es-ES_tradnl" dirty="0"/>
              <a:t>y practicar diversas técnicas de independencia personal (vida diaria) con los familiares de los alumnos. Con la finalidad de crear empatía y puedan comprender el qué y cómo se debe de enseñar esta clase de actividades.  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SESIÓN VI: </a:t>
            </a:r>
            <a:br>
              <a:rPr lang="es-MX" dirty="0" smtClean="0"/>
            </a:br>
            <a:r>
              <a:rPr lang="es-MX" dirty="0" smtClean="0"/>
              <a:t>ORIENTACIÓN Y MOVILIDAD </a:t>
            </a:r>
            <a:endParaRPr lang="es-MX" dirty="0"/>
          </a:p>
        </p:txBody>
      </p:sp>
      <p:pic>
        <p:nvPicPr>
          <p:cNvPr id="4" name="3 Marcador de contenido" descr="DSC059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63988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467600" cy="4525963"/>
          </a:xfrm>
        </p:spPr>
        <p:txBody>
          <a:bodyPr>
            <a:normAutofit/>
          </a:bodyPr>
          <a:lstStyle/>
          <a:p>
            <a:pPr algn="just"/>
            <a:r>
              <a:rPr lang="es-ES_tradnl" sz="3200" dirty="0" smtClean="0"/>
              <a:t>Dar </a:t>
            </a:r>
            <a:r>
              <a:rPr lang="es-ES_tradnl" sz="3200" dirty="0"/>
              <a:t>a conocer y practicar las principales técnicas de orientación y movilidad para que los familiares, con su apoyo,  faciliten el desarrollo de dicho proceso.</a:t>
            </a:r>
            <a:endParaRPr lang="es-MX" sz="3200" dirty="0"/>
          </a:p>
          <a:p>
            <a:endParaRPr 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SESIÓN VII: SEXUALIDAD </a:t>
            </a:r>
            <a:endParaRPr lang="es-MX" dirty="0"/>
          </a:p>
        </p:txBody>
      </p:sp>
      <p:pic>
        <p:nvPicPr>
          <p:cNvPr id="4" name="3 Marcador de contenido" descr="modelosexualidad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9" y="1531702"/>
            <a:ext cx="6120679" cy="499364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7467600" cy="4525963"/>
          </a:xfrm>
        </p:spPr>
        <p:txBody>
          <a:bodyPr/>
          <a:lstStyle/>
          <a:p>
            <a:pPr algn="just"/>
            <a:r>
              <a:rPr lang="es-ES_tradnl" sz="3200" dirty="0"/>
              <a:t>I</a:t>
            </a:r>
            <a:r>
              <a:rPr lang="es-ES_tradnl" sz="3200" dirty="0" smtClean="0"/>
              <a:t>nformar </a:t>
            </a:r>
            <a:r>
              <a:rPr lang="es-ES_tradnl" sz="3200" dirty="0"/>
              <a:t>a los familiares sobre el cómo una persona con discapacidad visual puede vivir su sexualidad de una forma plena y responsable.   </a:t>
            </a:r>
            <a:endParaRPr lang="es-MX" sz="3200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SEXUALIDAD</a:t>
            </a:r>
            <a:endParaRPr lang="es-MX" dirty="0"/>
          </a:p>
        </p:txBody>
      </p:sp>
      <p:pic>
        <p:nvPicPr>
          <p:cNvPr id="4" name="3._Sexualida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2109788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MX" dirty="0" smtClean="0"/>
              <a:t>SESIÓN VIII: BULLYING </a:t>
            </a:r>
            <a:endParaRPr lang="es-MX" dirty="0"/>
          </a:p>
        </p:txBody>
      </p:sp>
      <p:pic>
        <p:nvPicPr>
          <p:cNvPr id="4" name="3 Marcador de contenido" descr="SAM_069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691" y="1600200"/>
            <a:ext cx="6034617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7467600" cy="1143000"/>
          </a:xfrm>
        </p:spPr>
        <p:txBody>
          <a:bodyPr/>
          <a:lstStyle/>
          <a:p>
            <a:r>
              <a:rPr lang="es-MX" dirty="0" smtClean="0"/>
              <a:t>OBJETIVO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7467600" cy="4525963"/>
          </a:xfrm>
        </p:spPr>
        <p:txBody>
          <a:bodyPr/>
          <a:lstStyle/>
          <a:p>
            <a:pPr algn="just"/>
            <a:r>
              <a:rPr lang="es-ES_tradnl" sz="3200" dirty="0" smtClean="0"/>
              <a:t>Concientizar </a:t>
            </a:r>
            <a:r>
              <a:rPr lang="es-ES_tradnl" sz="3200" dirty="0"/>
              <a:t>sobre el Bullying, qué es, tipos, causas, consecuencias, formas de prevenirlo, así como qué hacer en caso de que su familiar sea víctima.</a:t>
            </a:r>
            <a:endParaRPr lang="es-MX" sz="3200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2998"/>
            <a:ext cx="91440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6000" dirty="0" smtClean="0"/>
              <a:t>CONCLUSIONES</a:t>
            </a:r>
            <a:endParaRPr lang="es-MX" sz="6000" dirty="0"/>
          </a:p>
        </p:txBody>
      </p:sp>
      <p:pic>
        <p:nvPicPr>
          <p:cNvPr id="4" name="4._Conclusione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2109788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671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REFERENCIAS BIBLIOGRÁFICAS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7931224" cy="4464496"/>
          </a:xfrm>
        </p:spPr>
        <p:txBody>
          <a:bodyPr>
            <a:normAutofit fontScale="40000" lnSpcReduction="20000"/>
          </a:bodyPr>
          <a:lstStyle/>
          <a:p>
            <a:pPr marL="177800" indent="-17780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Buscaglia, L. (1994). "Los discapacitados y sus padres". Argentina: Emecé Editores, S.A.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Cabezas, M. J. García, A. Rodríguez, P. (1999). Desarrollo y aplicación de un programa para la mejora de la autoestima en un grupo de alumnos con ceguera o deficiencias visuales graves de la provincia de Cáceres. Integración, 30, 5-15.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" dirty="0" smtClean="0">
                <a:ea typeface="Arial Unicode MS" pitchFamily="34" charset="-128"/>
                <a:cs typeface="Times New Roman" pitchFamily="18" charset="0"/>
              </a:rPr>
              <a:t>Cacho, A. Checa, B. Díaz, P. Pallero, R. (2003). Psicología y ceguera: Manual para la intervención psicológica en el ajuste a la discapacidad visual. Madrid: ONCE.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SV" dirty="0" smtClean="0" bmk="OLE_LINK5">
                <a:ea typeface="SimSun" pitchFamily="2" charset="-122"/>
                <a:cs typeface="Times New Roman" pitchFamily="18" charset="0"/>
              </a:rPr>
              <a:t>Checa F. Marcos, M. Martín, P. Núñez, A. y Valles, a. (1999). Aspectos evolutivos y educativos de la deficiencia visual. Vol. I. España: ONCE.</a:t>
            </a: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err="1" smtClean="0"/>
              <a:t>Calbo</a:t>
            </a:r>
            <a:r>
              <a:rPr lang="es-ES_tradnl" dirty="0" smtClean="0"/>
              <a:t> Novell, C. (1998. Yo soy una niña ¿y tú?: Proyecto para una educación sexual en la escuela integradora. (1° ed.). España: ONCE.</a:t>
            </a:r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smtClean="0"/>
              <a:t>Cholden, L. (1998).  "Un psiquiatra trabaja sobre la ceguera". Colombia: INCI.</a:t>
            </a:r>
            <a:endParaRPr lang="es-MX" dirty="0" smtClean="0"/>
          </a:p>
          <a:p>
            <a:pPr marL="177800" indent="-1778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  <a:tab pos="273050" algn="l"/>
              </a:tabLst>
            </a:pP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Cortes, D. , E. (1991). </a:t>
            </a:r>
            <a:r>
              <a:rPr lang="es-ES_tradnl" dirty="0" smtClean="0" bmk="OLE_LINK59">
                <a:ea typeface="Arial Unicode MS" pitchFamily="34" charset="-128"/>
                <a:cs typeface="Times New Roman" pitchFamily="18" charset="0"/>
              </a:rPr>
              <a:t>La sexualidad del ciego. Una variable no atendid</a:t>
            </a: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a. Integración, 5, 29-31.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SV" dirty="0" smtClean="0">
                <a:ea typeface="SimSun" pitchFamily="2" charset="-122"/>
                <a:cs typeface="Times New Roman" pitchFamily="18" charset="0"/>
              </a:rPr>
              <a:t>E. Hill y Purvis Ponder (1981) Orientación y técnicas de movilidad. Una guía para el practicante. México: Comité internacional pro-ciegos.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" dirty="0" smtClean="0">
                <a:ea typeface="SimSun" pitchFamily="2" charset="-122"/>
                <a:cs typeface="Times New Roman" pitchFamily="18" charset="0"/>
              </a:rPr>
              <a:t>Labrador, F. Cruzado, J. a. y Muñoz, M. (2001). Manual de técnicas de modificación y terapia de conducta. Madrid: pirámide.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" dirty="0" smtClean="0">
                <a:ea typeface="Calibri" pitchFamily="34" charset="0"/>
                <a:cs typeface="Times New Roman" pitchFamily="18" charset="0"/>
              </a:rPr>
              <a:t>MÉNDEZ, F. X. y OLIVARES, J. (2001). Técnicas de modificación de conducta. Madrid. Biblioteca Nueva.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Miñana, J. J. Vallés, a. (1997). </a:t>
            </a:r>
            <a:r>
              <a:rPr lang="es-ES_tradnl" dirty="0" smtClean="0">
                <a:ea typeface="Calibri" pitchFamily="34" charset="0"/>
                <a:cs typeface="Times New Roman" pitchFamily="18" charset="0"/>
              </a:rPr>
              <a:t>Autoestima y habilidades sociales en alumnos ciegos y deficientes visuales: desarrollo de un programa. Integración, 23, 60-69.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  <a:tab pos="273050" algn="l"/>
              </a:tabLst>
            </a:pP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Monsalvo Díez, E. (1994). Adquisición de la identidad sexual en niños ciegos y deficientes visuales. Integración, 14, 35-39.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Páez Osorio, H. (2000). Manual de Orientaciones para Padres de Familia de Niños y Jóvenes con Limitación Visual. Colombia: Inci.</a:t>
            </a:r>
            <a:endParaRPr lang="es-MX" dirty="0" smtClean="0">
              <a:cs typeface="Arial" pitchFamily="34" charset="0"/>
            </a:endParaRP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_tradnl" dirty="0" err="1" smtClean="0">
                <a:ea typeface="Arial Unicode MS" pitchFamily="34" charset="-128"/>
                <a:cs typeface="Times New Roman" pitchFamily="18" charset="0"/>
              </a:rPr>
              <a:t>Papalia</a:t>
            </a:r>
            <a:r>
              <a:rPr lang="es-ES_tradnl" dirty="0" smtClean="0">
                <a:ea typeface="Arial Unicode MS" pitchFamily="34" charset="-128"/>
                <a:cs typeface="Times New Roman" pitchFamily="18" charset="0"/>
              </a:rPr>
              <a:t>, D. (2004). Desarrollo humano. México: Mcgraw-hill.  </a:t>
            </a:r>
          </a:p>
          <a:p>
            <a:pPr marL="177800" indent="-177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</a:pPr>
            <a:r>
              <a:rPr lang="es-ES" dirty="0" smtClean="0"/>
              <a:t>Rosa, A. y Ochaíta, E. (1993). Psicología de la ceguera. Madrid: Alianza.  </a:t>
            </a:r>
          </a:p>
          <a:p>
            <a:pPr marL="177800" indent="-141288">
              <a:tabLst>
                <a:tab pos="273050" algn="l"/>
              </a:tabLst>
            </a:pPr>
            <a:r>
              <a:rPr lang="es-ES" dirty="0" smtClean="0"/>
              <a:t>www.fundacionenmovimiento.org.mx/bullying</a:t>
            </a:r>
            <a:endParaRPr lang="es-MX" dirty="0" smtClean="0"/>
          </a:p>
          <a:p>
            <a:pPr marL="177800" indent="-141288">
              <a:tabLst>
                <a:tab pos="273050" algn="l"/>
              </a:tabLst>
            </a:pPr>
            <a:r>
              <a:rPr lang="es-ES" dirty="0" smtClean="0"/>
              <a:t>www.peques.com.mx/bullying.htm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PROPÓSITO DEL TALLER 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MX" sz="3600" dirty="0" smtClean="0"/>
              <a:t>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Fomentar apoyo familiar 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y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social.</a:t>
            </a:r>
          </a:p>
          <a:p>
            <a:pPr lvl="0" algn="just"/>
            <a:r>
              <a:rPr lang="es-MX" sz="3600" dirty="0" smtClean="0"/>
              <a:t>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Lograr empatía, concientización, aceptación e integración.</a:t>
            </a:r>
          </a:p>
          <a:p>
            <a:pPr lvl="0" algn="just"/>
            <a:r>
              <a:rPr lang="es-MX" sz="3600" dirty="0" smtClean="0"/>
              <a:t>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Fortalecimiento de la unión y cimentación del soporte creado.</a:t>
            </a:r>
          </a:p>
          <a:p>
            <a:pPr algn="just"/>
            <a:r>
              <a:rPr lang="es-MX" sz="3600" dirty="0" smtClean="0"/>
              <a:t>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Óptimo desarrollo y autonomía.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09864" y="2862064"/>
            <a:ext cx="5742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¡MUCHAS GRACIAS!</a:t>
            </a:r>
            <a:endParaRPr lang="es-MX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 GENERAL DEL TALLER 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Apoyo psicológico a través de grupos formativos.</a:t>
            </a:r>
          </a:p>
          <a:p>
            <a:r>
              <a:rPr lang="es-MX" dirty="0" smtClean="0"/>
              <a:t>Temas específicos, situaciones concretas, comportamientos y sentimientos.</a:t>
            </a:r>
          </a:p>
          <a:p>
            <a:r>
              <a:rPr lang="es-MX" dirty="0" smtClean="0"/>
              <a:t>Participación activa.</a:t>
            </a:r>
          </a:p>
          <a:p>
            <a:r>
              <a:rPr lang="es-MX" dirty="0" smtClean="0"/>
              <a:t>Propiciar óptimo desarrollo e integración.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ESPECÍFICOS 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9461"/>
            <a:ext cx="7467600" cy="2941787"/>
          </a:xfrm>
        </p:spPr>
        <p:txBody>
          <a:bodyPr/>
          <a:lstStyle/>
          <a:p>
            <a:pPr lvl="0"/>
            <a:r>
              <a:rPr lang="es-ES_tradnl" dirty="0"/>
              <a:t>Romper tabúes. </a:t>
            </a:r>
            <a:endParaRPr lang="es-MX" dirty="0"/>
          </a:p>
          <a:p>
            <a:pPr lvl="0"/>
            <a:r>
              <a:rPr lang="es-ES_tradnl" dirty="0"/>
              <a:t>Clarificar términos. </a:t>
            </a:r>
            <a:endParaRPr lang="es-MX" dirty="0"/>
          </a:p>
          <a:p>
            <a:pPr lvl="0"/>
            <a:r>
              <a:rPr lang="es-ES_tradnl" dirty="0"/>
              <a:t>Generar empatía. </a:t>
            </a:r>
            <a:endParaRPr lang="es-MX" dirty="0"/>
          </a:p>
          <a:p>
            <a:endParaRPr lang="es-MX" dirty="0"/>
          </a:p>
        </p:txBody>
      </p:sp>
      <p:pic>
        <p:nvPicPr>
          <p:cNvPr id="4" name="3 Imagen" descr="SAM_0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2348880"/>
            <a:ext cx="4128459" cy="30963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 ESPECÍFICOS 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/>
          <a:lstStyle/>
          <a:p>
            <a:pPr lvl="0"/>
            <a:r>
              <a:rPr lang="es-ES_tradnl" dirty="0"/>
              <a:t>Resolver conflictos. </a:t>
            </a:r>
            <a:endParaRPr lang="es-MX" dirty="0"/>
          </a:p>
          <a:p>
            <a:pPr lvl="0" algn="just"/>
            <a:r>
              <a:rPr lang="es-ES_tradnl" dirty="0"/>
              <a:t>Crear interacciones positivas entre los miembros para ampliar sus redes de apoyo social. </a:t>
            </a:r>
            <a:endParaRPr lang="es-MX" dirty="0"/>
          </a:p>
          <a:p>
            <a:pPr lvl="0"/>
            <a:r>
              <a:rPr lang="es-ES_tradnl" dirty="0"/>
              <a:t>Crear seguridad y  confianza  en sí mismos.</a:t>
            </a:r>
            <a:endParaRPr lang="es-MX" dirty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DURACIÓN Y FRECUENCIAS 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4525963"/>
          </a:xfrm>
        </p:spPr>
        <p:txBody>
          <a:bodyPr/>
          <a:lstStyle/>
          <a:p>
            <a:r>
              <a:rPr lang="es-MX" dirty="0" smtClean="0"/>
              <a:t>8 sesiones.</a:t>
            </a:r>
          </a:p>
          <a:p>
            <a:r>
              <a:rPr lang="es-MX" dirty="0" smtClean="0"/>
              <a:t>1 vez al mes.</a:t>
            </a:r>
          </a:p>
          <a:p>
            <a:r>
              <a:rPr lang="es-MX" dirty="0" smtClean="0"/>
              <a:t>2 horas por</a:t>
            </a:r>
            <a:br>
              <a:rPr lang="es-MX" dirty="0" smtClean="0"/>
            </a:br>
            <a:r>
              <a:rPr lang="es-MX" dirty="0" smtClean="0"/>
              <a:t> sesión</a:t>
            </a:r>
            <a:endParaRPr lang="es-MX" dirty="0"/>
          </a:p>
        </p:txBody>
      </p:sp>
      <p:pic>
        <p:nvPicPr>
          <p:cNvPr id="4" name="3 Imagen" descr="SAM_0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7916" y="1916832"/>
            <a:ext cx="4992555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TEMAS QUE COMPONEN EL TALLER </a:t>
            </a:r>
            <a:endParaRPr lang="es-MX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SESIÓN I</a:t>
            </a:r>
            <a:r>
              <a:rPr lang="es-MX" dirty="0"/>
              <a:t>: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ACEPTACIÓN Y ADAPTACIÓN</a:t>
            </a:r>
            <a:endParaRPr lang="es-MX" dirty="0"/>
          </a:p>
        </p:txBody>
      </p:sp>
      <p:pic>
        <p:nvPicPr>
          <p:cNvPr id="4" name="3 Marcador de contenido" descr="DSC059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1719" y="1600200"/>
            <a:ext cx="6034617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447</TotalTime>
  <Words>944</Words>
  <Application>Microsoft Office PowerPoint</Application>
  <PresentationFormat>Presentación en pantalla (4:3)</PresentationFormat>
  <Paragraphs>107</Paragraphs>
  <Slides>30</Slides>
  <Notes>30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Técnico</vt:lpstr>
      <vt:lpstr>“TALLER FORMATIVO PARA FAMILIARES DE PERSONAS CON DISCAPACIDAD VISUAL” </vt:lpstr>
      <vt:lpstr>INTRODUCCIÓN </vt:lpstr>
      <vt:lpstr>PROPÓSITO DEL TALLER </vt:lpstr>
      <vt:lpstr>OBJETIVO GENERAL DEL TALLER </vt:lpstr>
      <vt:lpstr>OBJETIVOS ESPECÍFICOS </vt:lpstr>
      <vt:lpstr>OBJETIVOS ESPECÍFICOS </vt:lpstr>
      <vt:lpstr>DURACIÓN Y FRECUENCIAS </vt:lpstr>
      <vt:lpstr>TEMAS QUE COMPONEN EL TALLER </vt:lpstr>
      <vt:lpstr>SESIÓN I: ACEPTACIÓN Y ADAPTACIÓN</vt:lpstr>
      <vt:lpstr>OBJETIVO</vt:lpstr>
      <vt:lpstr>ACEPTACIÓN</vt:lpstr>
      <vt:lpstr>SESIÓN II. INTEGRACIÓN </vt:lpstr>
      <vt:lpstr>OBJETIVO </vt:lpstr>
      <vt:lpstr>INTEGRACION</vt:lpstr>
      <vt:lpstr>SESIÓN III: HABILIDADES SOCIALES </vt:lpstr>
      <vt:lpstr>OBJETIVO </vt:lpstr>
      <vt:lpstr>SESIÓN IV:  MANEJO DE ESTEREOTIPIAS </vt:lpstr>
      <vt:lpstr>OBJETIVO </vt:lpstr>
      <vt:lpstr>SESIÓN V:  INDEPENDENCIA PERSONAL </vt:lpstr>
      <vt:lpstr>OBJETIVO </vt:lpstr>
      <vt:lpstr>SESIÓN VI:  ORIENTACIÓN Y MOVILIDAD </vt:lpstr>
      <vt:lpstr>OBJETIVO </vt:lpstr>
      <vt:lpstr>SESIÓN VII: SEXUALIDAD </vt:lpstr>
      <vt:lpstr>OBJETIVO </vt:lpstr>
      <vt:lpstr>SEXUALIDAD</vt:lpstr>
      <vt:lpstr>SESIÓN VIII: BULLYING </vt:lpstr>
      <vt:lpstr>OBJETIVO </vt:lpstr>
      <vt:lpstr>CONCLUSIONES</vt:lpstr>
      <vt:lpstr>REFERENCIAS BIBLIOGRÁFICAS </vt:lpstr>
      <vt:lpstr>¡MUCHAS GRACIAS!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Mónica Silva Abrego </cp:lastModifiedBy>
  <cp:revision>62</cp:revision>
  <dcterms:created xsi:type="dcterms:W3CDTF">2012-10-15T18:09:04Z</dcterms:created>
  <dcterms:modified xsi:type="dcterms:W3CDTF">2012-11-03T23:40:45Z</dcterms:modified>
</cp:coreProperties>
</file>