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sldIdLst>
    <p:sldId id="258" r:id="rId3"/>
    <p:sldId id="312" r:id="rId4"/>
    <p:sldId id="257" r:id="rId5"/>
    <p:sldId id="260" r:id="rId6"/>
    <p:sldId id="288" r:id="rId7"/>
    <p:sldId id="314" r:id="rId8"/>
    <p:sldId id="261" r:id="rId9"/>
    <p:sldId id="268" r:id="rId10"/>
    <p:sldId id="309" r:id="rId11"/>
    <p:sldId id="317" r:id="rId12"/>
    <p:sldId id="283" r:id="rId13"/>
    <p:sldId id="285" r:id="rId14"/>
    <p:sldId id="306" r:id="rId15"/>
    <p:sldId id="308" r:id="rId16"/>
    <p:sldId id="267" r:id="rId17"/>
    <p:sldId id="303" r:id="rId18"/>
    <p:sldId id="318" r:id="rId19"/>
    <p:sldId id="310" r:id="rId20"/>
    <p:sldId id="311" r:id="rId21"/>
    <p:sldId id="272" r:id="rId22"/>
    <p:sldId id="304" r:id="rId23"/>
    <p:sldId id="315" r:id="rId24"/>
    <p:sldId id="271" r:id="rId25"/>
    <p:sldId id="300" r:id="rId26"/>
    <p:sldId id="301" r:id="rId27"/>
    <p:sldId id="269" r:id="rId28"/>
    <p:sldId id="286" r:id="rId29"/>
    <p:sldId id="290" r:id="rId30"/>
    <p:sldId id="295" r:id="rId31"/>
    <p:sldId id="273" r:id="rId32"/>
    <p:sldId id="294" r:id="rId33"/>
    <p:sldId id="281" r:id="rId34"/>
    <p:sldId id="292" r:id="rId35"/>
    <p:sldId id="265" r:id="rId36"/>
    <p:sldId id="263" r:id="rId37"/>
    <p:sldId id="262" r:id="rId38"/>
    <p:sldId id="277" r:id="rId39"/>
    <p:sldId id="274" r:id="rId40"/>
    <p:sldId id="297" r:id="rId41"/>
    <p:sldId id="298" r:id="rId42"/>
    <p:sldId id="299" r:id="rId43"/>
    <p:sldId id="296" r:id="rId44"/>
    <p:sldId id="278" r:id="rId45"/>
    <p:sldId id="302" r:id="rId46"/>
    <p:sldId id="266" r:id="rId47"/>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34" autoAdjust="0"/>
    <p:restoredTop sz="94647" autoAdjust="0"/>
  </p:normalViewPr>
  <p:slideViewPr>
    <p:cSldViewPr>
      <p:cViewPr varScale="1">
        <p:scale>
          <a:sx n="46" d="100"/>
          <a:sy n="46" d="100"/>
        </p:scale>
        <p:origin x="-446" y="-82"/>
      </p:cViewPr>
      <p:guideLst>
        <p:guide orient="horz" pos="2160"/>
        <p:guide pos="2880"/>
      </p:guideLst>
    </p:cSldViewPr>
  </p:slideViewPr>
  <p:outlineViewPr>
    <p:cViewPr>
      <p:scale>
        <a:sx n="33" d="100"/>
        <a:sy n="33" d="100"/>
      </p:scale>
      <p:origin x="34"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4" name="3 Rectángulo"/>
          <p:cNvSpPr/>
          <p:nvPr/>
        </p:nvSpPr>
        <p:spPr>
          <a:xfrm>
            <a:off x="0" y="0"/>
            <a:ext cx="2857500"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MX" b="0"/>
          </a:p>
        </p:txBody>
      </p:sp>
      <p:sp>
        <p:nvSpPr>
          <p:cNvPr id="5" name="4 Rectángulo"/>
          <p:cNvSpPr/>
          <p:nvPr/>
        </p:nvSpPr>
        <p:spPr>
          <a:xfrm>
            <a:off x="2857500" y="0"/>
            <a:ext cx="6286500" cy="15001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MX" b="0"/>
          </a:p>
        </p:txBody>
      </p:sp>
      <p:sp>
        <p:nvSpPr>
          <p:cNvPr id="6" name="5 Rectángulo"/>
          <p:cNvSpPr/>
          <p:nvPr/>
        </p:nvSpPr>
        <p:spPr>
          <a:xfrm>
            <a:off x="2857500" y="1500188"/>
            <a:ext cx="6286500" cy="714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MX" b="0"/>
          </a:p>
        </p:txBody>
      </p:sp>
      <p:sp>
        <p:nvSpPr>
          <p:cNvPr id="7" name="6 Rectángulo"/>
          <p:cNvSpPr/>
          <p:nvPr/>
        </p:nvSpPr>
        <p:spPr>
          <a:xfrm>
            <a:off x="2857500" y="2214563"/>
            <a:ext cx="6286500" cy="26431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MX" b="0"/>
          </a:p>
        </p:txBody>
      </p:sp>
      <p:sp>
        <p:nvSpPr>
          <p:cNvPr id="8" name="7 Rectángulo"/>
          <p:cNvSpPr/>
          <p:nvPr/>
        </p:nvSpPr>
        <p:spPr>
          <a:xfrm>
            <a:off x="2857500" y="4857750"/>
            <a:ext cx="6286500" cy="20002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MX" b="0"/>
          </a:p>
        </p:txBody>
      </p:sp>
      <p:sp>
        <p:nvSpPr>
          <p:cNvPr id="9" name="8 Rectángulo"/>
          <p:cNvSpPr/>
          <p:nvPr/>
        </p:nvSpPr>
        <p:spPr>
          <a:xfrm>
            <a:off x="0" y="6000750"/>
            <a:ext cx="2857500" cy="8572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MX" b="0"/>
          </a:p>
        </p:txBody>
      </p:sp>
      <p:sp>
        <p:nvSpPr>
          <p:cNvPr id="10" name="9 Rectángulo"/>
          <p:cNvSpPr/>
          <p:nvPr/>
        </p:nvSpPr>
        <p:spPr>
          <a:xfrm>
            <a:off x="0" y="3429000"/>
            <a:ext cx="2857500"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MX" b="0"/>
          </a:p>
        </p:txBody>
      </p:sp>
      <p:pic>
        <p:nvPicPr>
          <p:cNvPr id="11" name="17 Imagen" descr="Ver Conti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088" y="1211263"/>
            <a:ext cx="2498725" cy="202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ctrTitle"/>
          </p:nvPr>
        </p:nvSpPr>
        <p:spPr>
          <a:xfrm>
            <a:off x="3071802" y="2285992"/>
            <a:ext cx="5915012" cy="2428892"/>
          </a:xfrm>
        </p:spPr>
        <p:txBody>
          <a:bodyPr>
            <a:noAutofit/>
          </a:bodyPr>
          <a:lstStyle>
            <a:lvl1pPr algn="l">
              <a:lnSpc>
                <a:spcPct val="75000"/>
              </a:lnSpc>
              <a:defRPr sz="4800" cap="small" baseline="0">
                <a:solidFill>
                  <a:schemeClr val="bg1"/>
                </a:solidFill>
              </a:defRPr>
            </a:lvl1pPr>
          </a:lstStyle>
          <a:p>
            <a:r>
              <a:rPr lang="es-ES" smtClean="0"/>
              <a:t>Haga clic para modificar el estilo de título del patrón</a:t>
            </a:r>
            <a:endParaRPr lang="es-MX" dirty="0"/>
          </a:p>
        </p:txBody>
      </p:sp>
      <p:sp>
        <p:nvSpPr>
          <p:cNvPr id="3" name="2 Subtítulo"/>
          <p:cNvSpPr>
            <a:spLocks noGrp="1"/>
          </p:cNvSpPr>
          <p:nvPr>
            <p:ph type="subTitle" idx="1"/>
          </p:nvPr>
        </p:nvSpPr>
        <p:spPr>
          <a:xfrm>
            <a:off x="2928926" y="4857760"/>
            <a:ext cx="6072230" cy="1752600"/>
          </a:xfrm>
        </p:spPr>
        <p:txBody>
          <a:bodyPr>
            <a:normAutofit/>
          </a:bodyPr>
          <a:lstStyle>
            <a:lvl1pPr marL="0" indent="0" algn="r">
              <a:buNone/>
              <a:defRPr sz="2800" b="1">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dirty="0"/>
          </a:p>
        </p:txBody>
      </p:sp>
      <p:sp>
        <p:nvSpPr>
          <p:cNvPr id="12" name="3 Marcador de fecha"/>
          <p:cNvSpPr>
            <a:spLocks noGrp="1"/>
          </p:cNvSpPr>
          <p:nvPr>
            <p:ph type="dt" sz="half" idx="10"/>
          </p:nvPr>
        </p:nvSpPr>
        <p:spPr/>
        <p:txBody>
          <a:bodyPr/>
          <a:lstStyle>
            <a:lvl1pPr>
              <a:defRPr/>
            </a:lvl1pPr>
          </a:lstStyle>
          <a:p>
            <a:fld id="{CE3DCD16-7868-42E2-90E1-6A435CA8F63E}" type="datetimeFigureOut">
              <a:rPr lang="es-ES" smtClean="0"/>
              <a:t>07/11/2012</a:t>
            </a:fld>
            <a:endParaRPr lang="es-ES"/>
          </a:p>
        </p:txBody>
      </p:sp>
      <p:sp>
        <p:nvSpPr>
          <p:cNvPr id="13" name="4 Marcador de pie de página"/>
          <p:cNvSpPr>
            <a:spLocks noGrp="1"/>
          </p:cNvSpPr>
          <p:nvPr>
            <p:ph type="ftr" sz="quarter" idx="11"/>
          </p:nvPr>
        </p:nvSpPr>
        <p:spPr/>
        <p:txBody>
          <a:bodyPr/>
          <a:lstStyle>
            <a:lvl1pPr>
              <a:defRPr dirty="0"/>
            </a:lvl1pPr>
          </a:lstStyle>
          <a:p>
            <a:endParaRPr lang="es-ES"/>
          </a:p>
        </p:txBody>
      </p:sp>
      <p:sp>
        <p:nvSpPr>
          <p:cNvPr id="14" name="5 Marcador de número de diapositiva"/>
          <p:cNvSpPr>
            <a:spLocks noGrp="1"/>
          </p:cNvSpPr>
          <p:nvPr>
            <p:ph type="sldNum" sz="quarter" idx="12"/>
          </p:nvPr>
        </p:nvSpPr>
        <p:spPr/>
        <p:txBody>
          <a:bodyPr/>
          <a:lstStyle>
            <a:lvl1pPr>
              <a:defRPr/>
            </a:lvl1pPr>
          </a:lstStyle>
          <a:p>
            <a:fld id="{0DC4154C-2829-4069-A11B-8E131B68BA26}" type="slidenum">
              <a:rPr lang="es-ES" smtClean="0"/>
              <a:t>‹Nº›</a:t>
            </a:fld>
            <a:endParaRPr lang="es-ES"/>
          </a:p>
        </p:txBody>
      </p:sp>
    </p:spTree>
    <p:extLst>
      <p:ext uri="{BB962C8B-B14F-4D97-AF65-F5344CB8AC3E}">
        <p14:creationId xmlns:p14="http://schemas.microsoft.com/office/powerpoint/2010/main" val="4250850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fld id="{CE3DCD16-7868-42E2-90E1-6A435CA8F63E}" type="datetimeFigureOut">
              <a:rPr lang="es-ES" smtClean="0"/>
              <a:t>07/11/2012</a:t>
            </a:fld>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0DC4154C-2829-4069-A11B-8E131B68BA26}" type="slidenum">
              <a:rPr lang="es-ES" smtClean="0"/>
              <a:t>‹Nº›</a:t>
            </a:fld>
            <a:endParaRPr lang="es-ES"/>
          </a:p>
        </p:txBody>
      </p:sp>
    </p:spTree>
    <p:extLst>
      <p:ext uri="{BB962C8B-B14F-4D97-AF65-F5344CB8AC3E}">
        <p14:creationId xmlns:p14="http://schemas.microsoft.com/office/powerpoint/2010/main" val="2415192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fld id="{CE3DCD16-7868-42E2-90E1-6A435CA8F63E}" type="datetimeFigureOut">
              <a:rPr lang="es-ES" smtClean="0"/>
              <a:t>07/11/2012</a:t>
            </a:fld>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0DC4154C-2829-4069-A11B-8E131B68BA26}" type="slidenum">
              <a:rPr lang="es-ES" smtClean="0"/>
              <a:t>‹Nº›</a:t>
            </a:fld>
            <a:endParaRPr lang="es-ES"/>
          </a:p>
        </p:txBody>
      </p:sp>
    </p:spTree>
    <p:extLst>
      <p:ext uri="{BB962C8B-B14F-4D97-AF65-F5344CB8AC3E}">
        <p14:creationId xmlns:p14="http://schemas.microsoft.com/office/powerpoint/2010/main" val="3305422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68313" y="160338"/>
            <a:ext cx="7416800" cy="549275"/>
          </a:xfrm>
        </p:spPr>
        <p:txBody>
          <a:bodyPr/>
          <a:lstStyle/>
          <a:p>
            <a:r>
              <a:rPr lang="es-ES" smtClean="0"/>
              <a:t>Haga clic para modificar el estilo de título del patrón</a:t>
            </a:r>
            <a:endParaRPr lang="es-MX" dirty="0"/>
          </a:p>
        </p:txBody>
      </p:sp>
      <p:sp>
        <p:nvSpPr>
          <p:cNvPr id="3" name="2 Marcador de texto"/>
          <p:cNvSpPr>
            <a:spLocks noGrp="1"/>
          </p:cNvSpPr>
          <p:nvPr>
            <p:ph type="body" sz="half" idx="1"/>
          </p:nvPr>
        </p:nvSpPr>
        <p:spPr>
          <a:xfrm>
            <a:off x="457200" y="981075"/>
            <a:ext cx="3924300" cy="51450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533900" y="981075"/>
            <a:ext cx="3925888" cy="51450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a:xfrm>
            <a:off x="457200" y="6245225"/>
            <a:ext cx="2133600" cy="476250"/>
          </a:xfrm>
        </p:spPr>
        <p:txBody>
          <a:bodyPr/>
          <a:lstStyle>
            <a:lvl1pPr>
              <a:defRPr/>
            </a:lvl1pPr>
          </a:lstStyle>
          <a:p>
            <a:fld id="{CE3DCD16-7868-42E2-90E1-6A435CA8F63E}" type="datetimeFigureOut">
              <a:rPr lang="es-ES" smtClean="0"/>
              <a:t>07/11/2012</a:t>
            </a:fld>
            <a:endParaRPr lang="es-ES"/>
          </a:p>
        </p:txBody>
      </p:sp>
      <p:sp>
        <p:nvSpPr>
          <p:cNvPr id="6" name="5 Marcador de pie de página"/>
          <p:cNvSpPr>
            <a:spLocks noGrp="1"/>
          </p:cNvSpPr>
          <p:nvPr>
            <p:ph type="ftr" sz="quarter" idx="11"/>
          </p:nvPr>
        </p:nvSpPr>
        <p:spPr>
          <a:xfrm>
            <a:off x="3124200" y="6245225"/>
            <a:ext cx="2895600" cy="476250"/>
          </a:xfrm>
        </p:spPr>
        <p:txBody>
          <a:bodyPr/>
          <a:lstStyle>
            <a:lvl1pPr>
              <a:defRPr dirty="0"/>
            </a:lvl1pPr>
          </a:lstStyle>
          <a:p>
            <a:endParaRPr lang="es-ES"/>
          </a:p>
        </p:txBody>
      </p:sp>
      <p:sp>
        <p:nvSpPr>
          <p:cNvPr id="7" name="6 Marcador de número de diapositiva"/>
          <p:cNvSpPr>
            <a:spLocks noGrp="1"/>
          </p:cNvSpPr>
          <p:nvPr>
            <p:ph type="sldNum" sz="quarter" idx="12"/>
          </p:nvPr>
        </p:nvSpPr>
        <p:spPr>
          <a:xfrm>
            <a:off x="6553200" y="6245225"/>
            <a:ext cx="2133600" cy="476250"/>
          </a:xfrm>
        </p:spPr>
        <p:txBody>
          <a:bodyPr/>
          <a:lstStyle>
            <a:lvl1pPr>
              <a:defRPr/>
            </a:lvl1pPr>
          </a:lstStyle>
          <a:p>
            <a:fld id="{0DC4154C-2829-4069-A11B-8E131B68BA26}" type="slidenum">
              <a:rPr lang="es-ES" smtClean="0"/>
              <a:t>‹Nº›</a:t>
            </a:fld>
            <a:endParaRPr lang="es-ES"/>
          </a:p>
        </p:txBody>
      </p:sp>
    </p:spTree>
    <p:extLst>
      <p:ext uri="{BB962C8B-B14F-4D97-AF65-F5344CB8AC3E}">
        <p14:creationId xmlns:p14="http://schemas.microsoft.com/office/powerpoint/2010/main" val="2158948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ítulo,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468313" y="160338"/>
            <a:ext cx="7416800" cy="549275"/>
          </a:xfrm>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981075"/>
            <a:ext cx="3924300" cy="51450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33900" y="981075"/>
            <a:ext cx="3925888" cy="51450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a:xfrm>
            <a:off x="457200" y="6245225"/>
            <a:ext cx="2133600" cy="476250"/>
          </a:xfrm>
        </p:spPr>
        <p:txBody>
          <a:bodyPr/>
          <a:lstStyle>
            <a:lvl1pPr>
              <a:defRPr/>
            </a:lvl1pPr>
          </a:lstStyle>
          <a:p>
            <a:fld id="{CE3DCD16-7868-42E2-90E1-6A435CA8F63E}" type="datetimeFigureOut">
              <a:rPr lang="es-ES" smtClean="0"/>
              <a:t>07/11/2012</a:t>
            </a:fld>
            <a:endParaRPr lang="es-ES"/>
          </a:p>
        </p:txBody>
      </p:sp>
      <p:sp>
        <p:nvSpPr>
          <p:cNvPr id="6" name="5 Marcador de pie de página"/>
          <p:cNvSpPr>
            <a:spLocks noGrp="1"/>
          </p:cNvSpPr>
          <p:nvPr>
            <p:ph type="ftr" sz="quarter" idx="11"/>
          </p:nvPr>
        </p:nvSpPr>
        <p:spPr>
          <a:xfrm>
            <a:off x="3124200" y="6245225"/>
            <a:ext cx="2895600" cy="476250"/>
          </a:xfrm>
        </p:spPr>
        <p:txBody>
          <a:bodyPr/>
          <a:lstStyle>
            <a:lvl1pPr>
              <a:defRPr dirty="0"/>
            </a:lvl1pPr>
          </a:lstStyle>
          <a:p>
            <a:endParaRPr lang="es-ES"/>
          </a:p>
        </p:txBody>
      </p:sp>
      <p:sp>
        <p:nvSpPr>
          <p:cNvPr id="7" name="6 Marcador de número de diapositiva"/>
          <p:cNvSpPr>
            <a:spLocks noGrp="1"/>
          </p:cNvSpPr>
          <p:nvPr>
            <p:ph type="sldNum" sz="quarter" idx="12"/>
          </p:nvPr>
        </p:nvSpPr>
        <p:spPr>
          <a:xfrm>
            <a:off x="6553200" y="6245225"/>
            <a:ext cx="2133600" cy="476250"/>
          </a:xfrm>
        </p:spPr>
        <p:txBody>
          <a:bodyPr/>
          <a:lstStyle>
            <a:lvl1pPr>
              <a:defRPr/>
            </a:lvl1pPr>
          </a:lstStyle>
          <a:p>
            <a:fld id="{0DC4154C-2829-4069-A11B-8E131B68BA26}" type="slidenum">
              <a:rPr lang="es-ES" smtClean="0"/>
              <a:t>‹Nº›</a:t>
            </a:fld>
            <a:endParaRPr lang="es-ES"/>
          </a:p>
        </p:txBody>
      </p:sp>
    </p:spTree>
    <p:extLst>
      <p:ext uri="{BB962C8B-B14F-4D97-AF65-F5344CB8AC3E}">
        <p14:creationId xmlns:p14="http://schemas.microsoft.com/office/powerpoint/2010/main" val="1178024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685800" y="609600"/>
            <a:ext cx="7772400" cy="1143000"/>
          </a:xfrm>
        </p:spPr>
        <p:txBody>
          <a:bodyPr/>
          <a:lstStyle/>
          <a:p>
            <a:r>
              <a:rPr lang="es-ES" smtClean="0"/>
              <a:t>Haga clic para modificar el estilo de título del patrón</a:t>
            </a:r>
            <a:endParaRPr lang="es-ES"/>
          </a:p>
        </p:txBody>
      </p:sp>
      <p:sp>
        <p:nvSpPr>
          <p:cNvPr id="3" name="2 Marcador de tabla"/>
          <p:cNvSpPr>
            <a:spLocks noGrp="1"/>
          </p:cNvSpPr>
          <p:nvPr>
            <p:ph type="tbl" idx="1"/>
          </p:nvPr>
        </p:nvSpPr>
        <p:spPr>
          <a:xfrm>
            <a:off x="685800" y="1981200"/>
            <a:ext cx="7772400" cy="4114800"/>
          </a:xfrm>
        </p:spPr>
        <p:txBody>
          <a:bodyPr/>
          <a:lstStyle/>
          <a:p>
            <a:endParaRPr lang="es-ES"/>
          </a:p>
        </p:txBody>
      </p:sp>
      <p:sp>
        <p:nvSpPr>
          <p:cNvPr id="4" name="3 Marcador de fecha"/>
          <p:cNvSpPr>
            <a:spLocks noGrp="1"/>
          </p:cNvSpPr>
          <p:nvPr>
            <p:ph type="dt" sz="half" idx="10"/>
          </p:nvPr>
        </p:nvSpPr>
        <p:spPr>
          <a:xfrm>
            <a:off x="685800" y="6248400"/>
            <a:ext cx="1905000" cy="457200"/>
          </a:xfrm>
        </p:spPr>
        <p:txBody>
          <a:bodyPr/>
          <a:lstStyle>
            <a:lvl1pPr>
              <a:defRPr/>
            </a:lvl1pPr>
          </a:lstStyle>
          <a:p>
            <a:endParaRPr lang="es-ES_tradnl"/>
          </a:p>
        </p:txBody>
      </p:sp>
      <p:sp>
        <p:nvSpPr>
          <p:cNvPr id="5" name="4 Marcador de pie de página"/>
          <p:cNvSpPr>
            <a:spLocks noGrp="1"/>
          </p:cNvSpPr>
          <p:nvPr>
            <p:ph type="ftr" sz="quarter" idx="11"/>
          </p:nvPr>
        </p:nvSpPr>
        <p:spPr>
          <a:xfrm>
            <a:off x="3124200" y="6248400"/>
            <a:ext cx="2895600" cy="457200"/>
          </a:xfrm>
        </p:spPr>
        <p:txBody>
          <a:bodyPr/>
          <a:lstStyle>
            <a:lvl1pPr>
              <a:defRPr/>
            </a:lvl1pPr>
          </a:lstStyle>
          <a:p>
            <a:endParaRPr lang="es-ES_tradnl"/>
          </a:p>
        </p:txBody>
      </p:sp>
      <p:sp>
        <p:nvSpPr>
          <p:cNvPr id="6" name="5 Marcador de número de diapositiva"/>
          <p:cNvSpPr>
            <a:spLocks noGrp="1"/>
          </p:cNvSpPr>
          <p:nvPr>
            <p:ph type="sldNum" sz="quarter" idx="12"/>
          </p:nvPr>
        </p:nvSpPr>
        <p:spPr>
          <a:xfrm>
            <a:off x="6553200" y="6248400"/>
            <a:ext cx="1905000" cy="457200"/>
          </a:xfrm>
        </p:spPr>
        <p:txBody>
          <a:bodyPr/>
          <a:lstStyle>
            <a:lvl1pPr>
              <a:defRPr/>
            </a:lvl1pPr>
          </a:lstStyle>
          <a:p>
            <a:fld id="{5574E673-23DB-4E58-AA80-3FF261B17857}" type="slidenum">
              <a:rPr lang="es-ES_tradnl"/>
              <a:pPr/>
              <a:t>‹Nº›</a:t>
            </a:fld>
            <a:endParaRPr lang="es-ES_tradnl"/>
          </a:p>
        </p:txBody>
      </p:sp>
    </p:spTree>
    <p:extLst>
      <p:ext uri="{BB962C8B-B14F-4D97-AF65-F5344CB8AC3E}">
        <p14:creationId xmlns:p14="http://schemas.microsoft.com/office/powerpoint/2010/main" val="419096343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0" name="9 Triángulo rectángulo"/>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8 Título"/>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grpSp>
        <p:nvGrpSpPr>
          <p:cNvPr id="2" name="1 Grupo"/>
          <p:cNvGrpSpPr/>
          <p:nvPr/>
        </p:nvGrpSpPr>
        <p:grpSpPr>
          <a:xfrm>
            <a:off x="-3765" y="4953000"/>
            <a:ext cx="9147765" cy="1912088"/>
            <a:chOff x="-3765" y="4832896"/>
            <a:chExt cx="9147765" cy="2032192"/>
          </a:xfrm>
        </p:grpSpPr>
        <p:sp>
          <p:nvSpPr>
            <p:cNvPr id="7" name="6 Forma libre"/>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7 Forma libre"/>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10 Forma libre"/>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11 Conector recto"/>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29 Marcador de fecha"/>
          <p:cNvSpPr>
            <a:spLocks noGrp="1"/>
          </p:cNvSpPr>
          <p:nvPr>
            <p:ph type="dt" sz="half" idx="10"/>
          </p:nvPr>
        </p:nvSpPr>
        <p:spPr/>
        <p:txBody>
          <a:bodyPr/>
          <a:lstStyle>
            <a:lvl1pPr>
              <a:defRPr>
                <a:solidFill>
                  <a:srgbClr val="FFFFFF"/>
                </a:solidFill>
              </a:defRPr>
            </a:lvl1pPr>
            <a:extLst/>
          </a:lstStyle>
          <a:p>
            <a:pPr>
              <a:defRPr/>
            </a:pPr>
            <a:endParaRPr lang="es-MX"/>
          </a:p>
        </p:txBody>
      </p:sp>
      <p:sp>
        <p:nvSpPr>
          <p:cNvPr id="19" name="18 Marcador de pie de página"/>
          <p:cNvSpPr>
            <a:spLocks noGrp="1"/>
          </p:cNvSpPr>
          <p:nvPr>
            <p:ph type="ftr" sz="quarter" idx="11"/>
          </p:nvPr>
        </p:nvSpPr>
        <p:spPr/>
        <p:txBody>
          <a:bodyPr/>
          <a:lstStyle>
            <a:lvl1pPr>
              <a:defRPr>
                <a:solidFill>
                  <a:schemeClr val="accent1">
                    <a:tint val="20000"/>
                  </a:schemeClr>
                </a:solidFill>
              </a:defRPr>
            </a:lvl1pPr>
            <a:extLst/>
          </a:lstStyle>
          <a:p>
            <a:pPr>
              <a:defRPr/>
            </a:pPr>
            <a:endParaRPr lang="es-MX"/>
          </a:p>
        </p:txBody>
      </p:sp>
      <p:sp>
        <p:nvSpPr>
          <p:cNvPr id="27" name="26 Marcador de número de diapositiva"/>
          <p:cNvSpPr>
            <a:spLocks noGrp="1"/>
          </p:cNvSpPr>
          <p:nvPr>
            <p:ph type="sldNum" sz="quarter" idx="12"/>
          </p:nvPr>
        </p:nvSpPr>
        <p:spPr/>
        <p:txBody>
          <a:bodyPr/>
          <a:lstStyle>
            <a:lvl1pPr>
              <a:defRPr>
                <a:solidFill>
                  <a:srgbClr val="FFFFFF"/>
                </a:solidFill>
              </a:defRPr>
            </a:lvl1pPr>
            <a:extLst/>
          </a:lstStyle>
          <a:p>
            <a:pPr>
              <a:defRPr/>
            </a:pPr>
            <a:fld id="{E2E467BD-E8C9-44C6-BA7A-CE8CFD73E36C}" type="slidenum">
              <a:rPr lang="es-MX" smtClean="0"/>
              <a:pPr>
                <a:defRPr/>
              </a:pPr>
              <a:t>‹Nº›</a:t>
            </a:fld>
            <a:endParaRPr lang="es-MX"/>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pPr>
              <a:defRPr/>
            </a:pPr>
            <a:endParaRPr lang="es-MX"/>
          </a:p>
        </p:txBody>
      </p:sp>
      <p:sp>
        <p:nvSpPr>
          <p:cNvPr id="5" name="4 Marcador de pie de página"/>
          <p:cNvSpPr>
            <a:spLocks noGrp="1"/>
          </p:cNvSpPr>
          <p:nvPr>
            <p:ph type="ftr" sz="quarter" idx="11"/>
          </p:nvPr>
        </p:nvSpPr>
        <p:spPr/>
        <p:txBody>
          <a:bodyPr/>
          <a:lstStyle>
            <a:extLst/>
          </a:lstStyle>
          <a:p>
            <a:pPr>
              <a:defRPr/>
            </a:pPr>
            <a:endParaRPr lang="es-MX"/>
          </a:p>
        </p:txBody>
      </p:sp>
      <p:sp>
        <p:nvSpPr>
          <p:cNvPr id="6" name="5 Marcador de número de diapositiva"/>
          <p:cNvSpPr>
            <a:spLocks noGrp="1"/>
          </p:cNvSpPr>
          <p:nvPr>
            <p:ph type="sldNum" sz="quarter" idx="12"/>
          </p:nvPr>
        </p:nvSpPr>
        <p:spPr/>
        <p:txBody>
          <a:bodyPr/>
          <a:lstStyle>
            <a:extLst/>
          </a:lstStyle>
          <a:p>
            <a:pPr>
              <a:defRPr/>
            </a:pPr>
            <a:fld id="{05E76A57-100D-46AB-BEFB-BF52E66A8CA6}" type="slidenum">
              <a:rPr lang="es-MX" smtClean="0"/>
              <a:pPr>
                <a:defRPr/>
              </a:pPr>
              <a:t>‹Nº›</a:t>
            </a:fld>
            <a:endParaRPr lang="es-MX"/>
          </a:p>
        </p:txBody>
      </p:sp>
      <p:sp>
        <p:nvSpPr>
          <p:cNvPr id="7" name="6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extLst/>
          </a:lstStyle>
          <a:p>
            <a:pPr>
              <a:defRPr/>
            </a:pPr>
            <a:endParaRPr lang="es-MX"/>
          </a:p>
        </p:txBody>
      </p:sp>
      <p:sp>
        <p:nvSpPr>
          <p:cNvPr id="5" name="4 Marcador de pie de página"/>
          <p:cNvSpPr>
            <a:spLocks noGrp="1"/>
          </p:cNvSpPr>
          <p:nvPr>
            <p:ph type="ftr" sz="quarter" idx="11"/>
          </p:nvPr>
        </p:nvSpPr>
        <p:spPr/>
        <p:txBody>
          <a:bodyPr/>
          <a:lstStyle>
            <a:extLst/>
          </a:lstStyle>
          <a:p>
            <a:pPr>
              <a:defRPr/>
            </a:pPr>
            <a:endParaRPr lang="es-MX"/>
          </a:p>
        </p:txBody>
      </p:sp>
      <p:sp>
        <p:nvSpPr>
          <p:cNvPr id="6" name="5 Marcador de número de diapositiva"/>
          <p:cNvSpPr>
            <a:spLocks noGrp="1"/>
          </p:cNvSpPr>
          <p:nvPr>
            <p:ph type="sldNum" sz="quarter" idx="12"/>
          </p:nvPr>
        </p:nvSpPr>
        <p:spPr/>
        <p:txBody>
          <a:bodyPr/>
          <a:lstStyle>
            <a:extLst/>
          </a:lstStyle>
          <a:p>
            <a:pPr>
              <a:defRPr/>
            </a:pPr>
            <a:fld id="{DA2B5AB7-2810-40D6-890E-2634427AE783}" type="slidenum">
              <a:rPr lang="es-MX" smtClean="0"/>
              <a:pPr>
                <a:defRPr/>
              </a:pPr>
              <a:t>‹Nº›</a:t>
            </a:fld>
            <a:endParaRPr lang="es-MX"/>
          </a:p>
        </p:txBody>
      </p:sp>
      <p:sp>
        <p:nvSpPr>
          <p:cNvPr id="7" name="6 Cheurón"/>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7 Cheurón"/>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os objetos">
    <p:bg>
      <p:bgRef idx="1002">
        <a:schemeClr val="bg1"/>
      </p:bgRef>
    </p:bg>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pPr>
              <a:defRPr/>
            </a:pPr>
            <a:endParaRPr lang="es-MX"/>
          </a:p>
        </p:txBody>
      </p:sp>
      <p:sp>
        <p:nvSpPr>
          <p:cNvPr id="6" name="5 Marcador de pie de página"/>
          <p:cNvSpPr>
            <a:spLocks noGrp="1"/>
          </p:cNvSpPr>
          <p:nvPr>
            <p:ph type="ftr" sz="quarter" idx="11"/>
          </p:nvPr>
        </p:nvSpPr>
        <p:spPr/>
        <p:txBody>
          <a:bodyPr/>
          <a:lstStyle>
            <a:extLst/>
          </a:lstStyle>
          <a:p>
            <a:pPr>
              <a:defRPr/>
            </a:pPr>
            <a:endParaRPr lang="es-MX"/>
          </a:p>
        </p:txBody>
      </p:sp>
      <p:sp>
        <p:nvSpPr>
          <p:cNvPr id="7" name="6 Marcador de número de diapositiva"/>
          <p:cNvSpPr>
            <a:spLocks noGrp="1"/>
          </p:cNvSpPr>
          <p:nvPr>
            <p:ph type="sldNum" sz="quarter" idx="12"/>
          </p:nvPr>
        </p:nvSpPr>
        <p:spPr/>
        <p:txBody>
          <a:bodyPr/>
          <a:lstStyle>
            <a:extLst/>
          </a:lstStyle>
          <a:p>
            <a:pPr>
              <a:defRPr/>
            </a:pPr>
            <a:fld id="{B5428AA2-4D1C-4700-8521-BB719A14ABA4}" type="slidenum">
              <a:rPr lang="es-MX" smtClean="0"/>
              <a:pPr>
                <a:defRPr/>
              </a:pPr>
              <a:t>‹Nº›</a:t>
            </a:fld>
            <a:endParaRPr lang="es-MX"/>
          </a:p>
        </p:txBody>
      </p:sp>
      <p:sp>
        <p:nvSpPr>
          <p:cNvPr id="8" name="7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bg>
      <p:bgRef idx="1003">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8229600" cy="1143000"/>
          </a:xfrm>
        </p:spPr>
        <p:txBody>
          <a:bodyPr anchor="ctr"/>
          <a:lstStyle>
            <a:lvl1pPr>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pPr>
              <a:defRPr/>
            </a:pPr>
            <a:endParaRPr lang="es-MX"/>
          </a:p>
        </p:txBody>
      </p:sp>
      <p:sp>
        <p:nvSpPr>
          <p:cNvPr id="8" name="7 Marcador de pie de página"/>
          <p:cNvSpPr>
            <a:spLocks noGrp="1"/>
          </p:cNvSpPr>
          <p:nvPr>
            <p:ph type="ftr" sz="quarter" idx="11"/>
          </p:nvPr>
        </p:nvSpPr>
        <p:spPr/>
        <p:txBody>
          <a:bodyPr/>
          <a:lstStyle>
            <a:extLst/>
          </a:lstStyle>
          <a:p>
            <a:pPr>
              <a:defRPr/>
            </a:pPr>
            <a:endParaRPr lang="es-MX"/>
          </a:p>
        </p:txBody>
      </p:sp>
      <p:sp>
        <p:nvSpPr>
          <p:cNvPr id="9" name="8 Marcador de número de diapositiva"/>
          <p:cNvSpPr>
            <a:spLocks noGrp="1"/>
          </p:cNvSpPr>
          <p:nvPr>
            <p:ph type="sldNum" sz="quarter" idx="12"/>
          </p:nvPr>
        </p:nvSpPr>
        <p:spPr/>
        <p:txBody>
          <a:bodyPr/>
          <a:lstStyle>
            <a:extLst/>
          </a:lstStyle>
          <a:p>
            <a:pPr>
              <a:defRPr/>
            </a:pPr>
            <a:fld id="{2E5C2CB0-522F-4BC4-BB4B-6337E3B50C7B}" type="slidenum">
              <a:rPr lang="es-MX" smtClean="0"/>
              <a:pPr>
                <a:defRPr/>
              </a:pPr>
              <a:t>‹Nº›</a:t>
            </a:fld>
            <a:endParaRPr lang="es-MX"/>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130969" y="130977"/>
            <a:ext cx="7429552" cy="726255"/>
          </a:xfrm>
        </p:spPr>
        <p:txBody>
          <a:bodyPr>
            <a:noAutofit/>
          </a:bodyPr>
          <a:lstStyle>
            <a:lvl1pPr algn="l">
              <a:defRPr sz="4000">
                <a:solidFill>
                  <a:schemeClr val="bg1"/>
                </a:solidFill>
              </a:defRPr>
            </a:lvl1pPr>
          </a:lstStyle>
          <a:p>
            <a:r>
              <a:rPr lang="es-ES" smtClean="0"/>
              <a:t>Haga clic para modificar el estilo de título del patrón</a:t>
            </a:r>
            <a:endParaRPr lang="es-MX" dirty="0"/>
          </a:p>
        </p:txBody>
      </p:sp>
      <p:sp>
        <p:nvSpPr>
          <p:cNvPr id="3" name="2 Marcador de contenido"/>
          <p:cNvSpPr>
            <a:spLocks noGrp="1"/>
          </p:cNvSpPr>
          <p:nvPr>
            <p:ph idx="1"/>
          </p:nvPr>
        </p:nvSpPr>
        <p:spPr>
          <a:xfrm>
            <a:off x="214282" y="1285860"/>
            <a:ext cx="7358114" cy="484030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dirty="0"/>
          </a:p>
        </p:txBody>
      </p:sp>
      <p:sp>
        <p:nvSpPr>
          <p:cNvPr id="4" name="3 Marcador de fecha"/>
          <p:cNvSpPr>
            <a:spLocks noGrp="1"/>
          </p:cNvSpPr>
          <p:nvPr>
            <p:ph type="dt" sz="half" idx="10"/>
          </p:nvPr>
        </p:nvSpPr>
        <p:spPr>
          <a:xfrm>
            <a:off x="457200" y="6356350"/>
            <a:ext cx="1114425" cy="365125"/>
          </a:xfrm>
        </p:spPr>
        <p:txBody>
          <a:bodyPr/>
          <a:lstStyle>
            <a:lvl1pPr>
              <a:defRPr/>
            </a:lvl1pPr>
          </a:lstStyle>
          <a:p>
            <a:fld id="{CE3DCD16-7868-42E2-90E1-6A435CA8F63E}" type="datetimeFigureOut">
              <a:rPr lang="es-ES" smtClean="0"/>
              <a:t>07/11/2012</a:t>
            </a:fld>
            <a:endParaRPr lang="es-ES"/>
          </a:p>
        </p:txBody>
      </p:sp>
      <p:sp>
        <p:nvSpPr>
          <p:cNvPr id="5" name="4 Marcador de pie de página"/>
          <p:cNvSpPr>
            <a:spLocks noGrp="1"/>
          </p:cNvSpPr>
          <p:nvPr>
            <p:ph type="ftr" sz="quarter" idx="11"/>
          </p:nvPr>
        </p:nvSpPr>
        <p:spPr>
          <a:xfrm>
            <a:off x="1643063" y="6357938"/>
            <a:ext cx="5000625" cy="365125"/>
          </a:xfrm>
        </p:spPr>
        <p:txBody>
          <a:bodyPr/>
          <a:lstStyle>
            <a:lvl1pPr>
              <a:defRPr dirty="0"/>
            </a:lvl1pPr>
          </a:lstStyle>
          <a:p>
            <a:endParaRPr lang="es-ES"/>
          </a:p>
        </p:txBody>
      </p:sp>
      <p:sp>
        <p:nvSpPr>
          <p:cNvPr id="6" name="5 Marcador de número de diapositiva"/>
          <p:cNvSpPr>
            <a:spLocks noGrp="1"/>
          </p:cNvSpPr>
          <p:nvPr>
            <p:ph type="sldNum" sz="quarter" idx="12"/>
          </p:nvPr>
        </p:nvSpPr>
        <p:spPr>
          <a:xfrm>
            <a:off x="6786563" y="6356350"/>
            <a:ext cx="847725" cy="365125"/>
          </a:xfrm>
        </p:spPr>
        <p:txBody>
          <a:bodyPr/>
          <a:lstStyle>
            <a:lvl1pPr>
              <a:defRPr/>
            </a:lvl1pPr>
          </a:lstStyle>
          <a:p>
            <a:fld id="{0DC4154C-2829-4069-A11B-8E131B68BA26}" type="slidenum">
              <a:rPr lang="es-ES" smtClean="0"/>
              <a:t>‹Nº›</a:t>
            </a:fld>
            <a:endParaRPr lang="es-ES"/>
          </a:p>
        </p:txBody>
      </p:sp>
    </p:spTree>
    <p:extLst>
      <p:ext uri="{BB962C8B-B14F-4D97-AF65-F5344CB8AC3E}">
        <p14:creationId xmlns:p14="http://schemas.microsoft.com/office/powerpoint/2010/main" val="35270908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ólo el título">
    <p:bg>
      <p:bgRef idx="1002">
        <a:schemeClr val="bg1"/>
      </p:bgRef>
    </p:bg>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extLst/>
          </a:lstStyle>
          <a:p>
            <a:pPr>
              <a:defRPr/>
            </a:pPr>
            <a:endParaRPr lang="es-MX"/>
          </a:p>
        </p:txBody>
      </p:sp>
      <p:sp>
        <p:nvSpPr>
          <p:cNvPr id="4" name="3 Marcador de pie de página"/>
          <p:cNvSpPr>
            <a:spLocks noGrp="1"/>
          </p:cNvSpPr>
          <p:nvPr>
            <p:ph type="ftr" sz="quarter" idx="11"/>
          </p:nvPr>
        </p:nvSpPr>
        <p:spPr/>
        <p:txBody>
          <a:bodyPr/>
          <a:lstStyle>
            <a:extLst/>
          </a:lstStyle>
          <a:p>
            <a:pPr>
              <a:defRPr/>
            </a:pPr>
            <a:endParaRPr lang="es-MX"/>
          </a:p>
        </p:txBody>
      </p:sp>
      <p:sp>
        <p:nvSpPr>
          <p:cNvPr id="5" name="4 Marcador de número de diapositiva"/>
          <p:cNvSpPr>
            <a:spLocks noGrp="1"/>
          </p:cNvSpPr>
          <p:nvPr>
            <p:ph type="sldNum" sz="quarter" idx="12"/>
          </p:nvPr>
        </p:nvSpPr>
        <p:spPr/>
        <p:txBody>
          <a:bodyPr/>
          <a:lstStyle>
            <a:extLst/>
          </a:lstStyle>
          <a:p>
            <a:pPr>
              <a:defRPr/>
            </a:pPr>
            <a:fld id="{0256319D-0E11-4D80-82B2-5C74BF5D8C86}" type="slidenum">
              <a:rPr lang="es-MX" smtClean="0"/>
              <a:pPr>
                <a:defRPr/>
              </a:pPr>
              <a:t>‹Nº›</a:t>
            </a:fld>
            <a:endParaRPr lang="es-MX"/>
          </a:p>
        </p:txBody>
      </p:sp>
      <p:sp>
        <p:nvSpPr>
          <p:cNvPr id="6" name="5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extLst/>
          </a:lstStyle>
          <a:p>
            <a:pPr>
              <a:defRPr/>
            </a:pPr>
            <a:endParaRPr lang="es-MX"/>
          </a:p>
        </p:txBody>
      </p:sp>
      <p:sp>
        <p:nvSpPr>
          <p:cNvPr id="3" name="2 Marcador de pie de página"/>
          <p:cNvSpPr>
            <a:spLocks noGrp="1"/>
          </p:cNvSpPr>
          <p:nvPr>
            <p:ph type="ftr" sz="quarter" idx="11"/>
          </p:nvPr>
        </p:nvSpPr>
        <p:spPr/>
        <p:txBody>
          <a:bodyPr/>
          <a:lstStyle>
            <a:extLst/>
          </a:lstStyle>
          <a:p>
            <a:pPr>
              <a:defRPr/>
            </a:pPr>
            <a:endParaRPr lang="es-MX"/>
          </a:p>
        </p:txBody>
      </p:sp>
      <p:sp>
        <p:nvSpPr>
          <p:cNvPr id="4" name="3 Marcador de número de diapositiva"/>
          <p:cNvSpPr>
            <a:spLocks noGrp="1"/>
          </p:cNvSpPr>
          <p:nvPr>
            <p:ph type="sldNum" sz="quarter" idx="12"/>
          </p:nvPr>
        </p:nvSpPr>
        <p:spPr/>
        <p:txBody>
          <a:bodyPr/>
          <a:lstStyle>
            <a:extLst/>
          </a:lstStyle>
          <a:p>
            <a:pPr>
              <a:defRPr/>
            </a:pPr>
            <a:fld id="{487F1D77-2CF1-4BCD-842C-019B2C6C1C82}" type="slidenum">
              <a:rPr lang="es-MX" smtClean="0"/>
              <a:pPr>
                <a:defRPr/>
              </a:pPr>
              <a:t>‹Nº›</a:t>
            </a:fld>
            <a:endParaRPr lang="es-MX"/>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3">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a:xfrm>
            <a:off x="6727032" y="6407944"/>
            <a:ext cx="1920240" cy="365760"/>
          </a:xfrm>
        </p:spPr>
        <p:txBody>
          <a:bodyPr/>
          <a:lstStyle>
            <a:extLst/>
          </a:lstStyle>
          <a:p>
            <a:pPr>
              <a:defRPr/>
            </a:pPr>
            <a:endParaRPr lang="es-MX"/>
          </a:p>
        </p:txBody>
      </p:sp>
      <p:sp>
        <p:nvSpPr>
          <p:cNvPr id="6" name="5 Marcador de pie de página"/>
          <p:cNvSpPr>
            <a:spLocks noGrp="1"/>
          </p:cNvSpPr>
          <p:nvPr>
            <p:ph type="ftr" sz="quarter" idx="11"/>
          </p:nvPr>
        </p:nvSpPr>
        <p:spPr/>
        <p:txBody>
          <a:bodyPr/>
          <a:lstStyle>
            <a:extLst/>
          </a:lstStyle>
          <a:p>
            <a:pPr>
              <a:defRPr/>
            </a:pPr>
            <a:endParaRPr lang="es-MX"/>
          </a:p>
        </p:txBody>
      </p:sp>
      <p:sp>
        <p:nvSpPr>
          <p:cNvPr id="7" name="6 Marcador de número de diapositiva"/>
          <p:cNvSpPr>
            <a:spLocks noGrp="1"/>
          </p:cNvSpPr>
          <p:nvPr>
            <p:ph type="sldNum" sz="quarter" idx="12"/>
          </p:nvPr>
        </p:nvSpPr>
        <p:spPr/>
        <p:txBody>
          <a:bodyPr/>
          <a:lstStyle>
            <a:extLst/>
          </a:lstStyle>
          <a:p>
            <a:pPr>
              <a:defRPr/>
            </a:pPr>
            <a:fld id="{2AABF778-EE73-4216-9DB1-100C2A9E43D8}" type="slidenum">
              <a:rPr lang="es-MX" smtClean="0"/>
              <a:pPr>
                <a:defRPr/>
              </a:pPr>
              <a:t>‹Nº›</a:t>
            </a:fld>
            <a:endParaRPr lang="es-MX"/>
          </a:p>
        </p:txBody>
      </p:sp>
    </p:spTree>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2">
        <a:schemeClr val="bg1"/>
      </p:bgRef>
    </p:bg>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s-ES" smtClean="0"/>
              <a:t>Haga clic para modificar el estilo de texto del patrón</a:t>
            </a:r>
          </a:p>
        </p:txBody>
      </p:sp>
      <p:sp>
        <p:nvSpPr>
          <p:cNvPr id="3" name="2 Marcador de posición de imagen"/>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s-ES" smtClean="0"/>
              <a:t>Haga clic en el icono para agregar una imagen</a:t>
            </a:r>
            <a:endParaRPr kumimoji="0" lang="en-US" dirty="0"/>
          </a:p>
        </p:txBody>
      </p:sp>
      <p:sp>
        <p:nvSpPr>
          <p:cNvPr id="5" name="4 Marcador de fecha"/>
          <p:cNvSpPr>
            <a:spLocks noGrp="1"/>
          </p:cNvSpPr>
          <p:nvPr>
            <p:ph type="dt" sz="half" idx="10"/>
          </p:nvPr>
        </p:nvSpPr>
        <p:spPr/>
        <p:txBody>
          <a:bodyPr/>
          <a:lstStyle>
            <a:lvl1pPr>
              <a:defRPr>
                <a:solidFill>
                  <a:schemeClr val="tx1"/>
                </a:solidFill>
              </a:defRPr>
            </a:lvl1pPr>
            <a:extLst/>
          </a:lstStyle>
          <a:p>
            <a:pPr>
              <a:defRPr/>
            </a:pPr>
            <a:endParaRPr lang="es-MX"/>
          </a:p>
        </p:txBody>
      </p:sp>
      <p:sp>
        <p:nvSpPr>
          <p:cNvPr id="6" name="5 Marcador de pie de página"/>
          <p:cNvSpPr>
            <a:spLocks noGrp="1"/>
          </p:cNvSpPr>
          <p:nvPr>
            <p:ph type="ftr" sz="quarter" idx="11"/>
          </p:nvPr>
        </p:nvSpPr>
        <p:spPr>
          <a:xfrm>
            <a:off x="4380072" y="6407944"/>
            <a:ext cx="2350681" cy="365125"/>
          </a:xfrm>
        </p:spPr>
        <p:txBody>
          <a:bodyPr/>
          <a:lstStyle>
            <a:lvl1pPr>
              <a:defRPr>
                <a:solidFill>
                  <a:schemeClr val="tx1"/>
                </a:solidFill>
              </a:defRPr>
            </a:lvl1pPr>
            <a:extLst/>
          </a:lstStyle>
          <a:p>
            <a:pPr>
              <a:defRPr/>
            </a:pPr>
            <a:endParaRPr lang="es-MX"/>
          </a:p>
        </p:txBody>
      </p:sp>
      <p:sp>
        <p:nvSpPr>
          <p:cNvPr id="7" name="6 Marcador de número de diapositiva"/>
          <p:cNvSpPr>
            <a:spLocks noGrp="1"/>
          </p:cNvSpPr>
          <p:nvPr>
            <p:ph type="sldNum" sz="quarter" idx="12"/>
          </p:nvPr>
        </p:nvSpPr>
        <p:spPr/>
        <p:txBody>
          <a:bodyPr/>
          <a:lstStyle>
            <a:lvl1pPr>
              <a:defRPr>
                <a:solidFill>
                  <a:schemeClr val="tx1"/>
                </a:solidFill>
              </a:defRPr>
            </a:lvl1pPr>
            <a:extLst/>
          </a:lstStyle>
          <a:p>
            <a:pPr>
              <a:defRPr/>
            </a:pPr>
            <a:fld id="{8307E9FF-53D7-4A45-B217-352D6CE144A2}" type="slidenum">
              <a:rPr lang="es-MX" smtClean="0"/>
              <a:pPr>
                <a:defRPr/>
              </a:pPr>
              <a:t>‹Nº›</a:t>
            </a:fld>
            <a:endParaRPr lang="es-MX"/>
          </a:p>
        </p:txBody>
      </p:sp>
      <p:sp>
        <p:nvSpPr>
          <p:cNvPr id="2" name="1 Título"/>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s-ES" smtClean="0"/>
              <a:t>Haga clic para modificar el estilo de título del patrón</a:t>
            </a:r>
            <a:endParaRPr kumimoji="0" lang="en-US"/>
          </a:p>
        </p:txBody>
      </p:sp>
      <p:sp>
        <p:nvSpPr>
          <p:cNvPr id="8" name="7 Forma libre"/>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8 Forma libre"/>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9 Triángulo rectángulo"/>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10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11 Cheurón"/>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12 Cheurón"/>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1481329"/>
            <a:ext cx="8229600" cy="4386071"/>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pPr>
              <a:defRPr/>
            </a:pPr>
            <a:endParaRPr lang="es-MX"/>
          </a:p>
        </p:txBody>
      </p:sp>
      <p:sp>
        <p:nvSpPr>
          <p:cNvPr id="5" name="4 Marcador de pie de página"/>
          <p:cNvSpPr>
            <a:spLocks noGrp="1"/>
          </p:cNvSpPr>
          <p:nvPr>
            <p:ph type="ftr" sz="quarter" idx="11"/>
          </p:nvPr>
        </p:nvSpPr>
        <p:spPr/>
        <p:txBody>
          <a:bodyPr/>
          <a:lstStyle>
            <a:extLst/>
          </a:lstStyle>
          <a:p>
            <a:pPr>
              <a:defRPr/>
            </a:pPr>
            <a:endParaRPr lang="es-MX"/>
          </a:p>
        </p:txBody>
      </p:sp>
      <p:sp>
        <p:nvSpPr>
          <p:cNvPr id="6" name="5 Marcador de número de diapositiva"/>
          <p:cNvSpPr>
            <a:spLocks noGrp="1"/>
          </p:cNvSpPr>
          <p:nvPr>
            <p:ph type="sldNum" sz="quarter" idx="12"/>
          </p:nvPr>
        </p:nvSpPr>
        <p:spPr/>
        <p:txBody>
          <a:bodyPr/>
          <a:lstStyle>
            <a:extLst/>
          </a:lstStyle>
          <a:p>
            <a:pPr>
              <a:defRPr/>
            </a:pPr>
            <a:fld id="{7DCFEFF0-C055-4768-8A8E-EA95638B7F4C}" type="slidenum">
              <a:rPr lang="es-MX" smtClean="0"/>
              <a:pPr>
                <a:defRPr/>
              </a:pPr>
              <a:t>‹Nº›</a:t>
            </a:fld>
            <a:endParaRPr lang="es-MX"/>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44013" y="274640"/>
            <a:ext cx="1777470" cy="5592761"/>
          </a:xfrm>
        </p:spPr>
        <p:txBody>
          <a:bodyPr vert="eaVe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41"/>
            <a:ext cx="6324600" cy="5592760"/>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pPr>
              <a:defRPr/>
            </a:pPr>
            <a:endParaRPr lang="es-MX"/>
          </a:p>
        </p:txBody>
      </p:sp>
      <p:sp>
        <p:nvSpPr>
          <p:cNvPr id="5" name="4 Marcador de pie de página"/>
          <p:cNvSpPr>
            <a:spLocks noGrp="1"/>
          </p:cNvSpPr>
          <p:nvPr>
            <p:ph type="ftr" sz="quarter" idx="11"/>
          </p:nvPr>
        </p:nvSpPr>
        <p:spPr/>
        <p:txBody>
          <a:bodyPr/>
          <a:lstStyle>
            <a:extLst/>
          </a:lstStyle>
          <a:p>
            <a:pPr>
              <a:defRPr/>
            </a:pPr>
            <a:endParaRPr lang="es-MX"/>
          </a:p>
        </p:txBody>
      </p:sp>
      <p:sp>
        <p:nvSpPr>
          <p:cNvPr id="6" name="5 Marcador de número de diapositiva"/>
          <p:cNvSpPr>
            <a:spLocks noGrp="1"/>
          </p:cNvSpPr>
          <p:nvPr>
            <p:ph type="sldNum" sz="quarter" idx="12"/>
          </p:nvPr>
        </p:nvSpPr>
        <p:spPr/>
        <p:txBody>
          <a:bodyPr/>
          <a:lstStyle>
            <a:extLst/>
          </a:lstStyle>
          <a:p>
            <a:pPr>
              <a:defRPr/>
            </a:pPr>
            <a:fld id="{A7F8EA37-C7E3-4AC4-A50A-FE1BC85A2F27}" type="slidenum">
              <a:rPr lang="es-MX" smtClean="0"/>
              <a:pPr>
                <a:defRPr/>
              </a:pPr>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4" name="3 Rectángulo"/>
          <p:cNvSpPr/>
          <p:nvPr/>
        </p:nvSpPr>
        <p:spPr>
          <a:xfrm>
            <a:off x="7643813" y="928688"/>
            <a:ext cx="1500187" cy="5929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MX" b="0"/>
          </a:p>
        </p:txBody>
      </p:sp>
      <p:sp>
        <p:nvSpPr>
          <p:cNvPr id="5" name="4 Rectángulo"/>
          <p:cNvSpPr/>
          <p:nvPr/>
        </p:nvSpPr>
        <p:spPr>
          <a:xfrm>
            <a:off x="4572000" y="0"/>
            <a:ext cx="4572000" cy="1714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MX" b="0"/>
          </a:p>
        </p:txBody>
      </p:sp>
      <p:sp>
        <p:nvSpPr>
          <p:cNvPr id="6" name="5 Rectángulo"/>
          <p:cNvSpPr/>
          <p:nvPr/>
        </p:nvSpPr>
        <p:spPr>
          <a:xfrm>
            <a:off x="0" y="928688"/>
            <a:ext cx="4572000" cy="59293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MX" b="0"/>
          </a:p>
        </p:txBody>
      </p:sp>
      <p:pic>
        <p:nvPicPr>
          <p:cNvPr id="7" name="13 Imagen" descr="Ver Conti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49725" y="1785938"/>
            <a:ext cx="4994275" cy="507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214282" y="2714620"/>
            <a:ext cx="4214842" cy="3000396"/>
          </a:xfrm>
        </p:spPr>
        <p:txBody>
          <a:bodyPr/>
          <a:lstStyle>
            <a:lvl1pPr algn="r">
              <a:defRPr sz="4000" b="1" cap="small" baseline="0">
                <a:solidFill>
                  <a:schemeClr val="bg1"/>
                </a:solidFill>
              </a:defRPr>
            </a:lvl1pPr>
          </a:lstStyle>
          <a:p>
            <a:r>
              <a:rPr lang="es-ES" smtClean="0"/>
              <a:t>Haga clic para modificar el estilo de título del patrón</a:t>
            </a:r>
            <a:endParaRPr lang="es-MX" dirty="0"/>
          </a:p>
        </p:txBody>
      </p:sp>
      <p:sp>
        <p:nvSpPr>
          <p:cNvPr id="3" name="2 Marcador de texto"/>
          <p:cNvSpPr>
            <a:spLocks noGrp="1"/>
          </p:cNvSpPr>
          <p:nvPr>
            <p:ph type="body" idx="1"/>
          </p:nvPr>
        </p:nvSpPr>
        <p:spPr>
          <a:xfrm>
            <a:off x="142844" y="1000108"/>
            <a:ext cx="4286280" cy="1428760"/>
          </a:xfrm>
        </p:spPr>
        <p:txBody>
          <a:bodyP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8" name="3 Marcador de fecha"/>
          <p:cNvSpPr>
            <a:spLocks noGrp="1"/>
          </p:cNvSpPr>
          <p:nvPr>
            <p:ph type="dt" sz="half" idx="10"/>
          </p:nvPr>
        </p:nvSpPr>
        <p:spPr/>
        <p:txBody>
          <a:bodyPr/>
          <a:lstStyle>
            <a:lvl1pPr>
              <a:defRPr/>
            </a:lvl1pPr>
          </a:lstStyle>
          <a:p>
            <a:fld id="{CE3DCD16-7868-42E2-90E1-6A435CA8F63E}" type="datetimeFigureOut">
              <a:rPr lang="es-ES" smtClean="0"/>
              <a:t>07/11/2012</a:t>
            </a:fld>
            <a:endParaRPr lang="es-ES"/>
          </a:p>
        </p:txBody>
      </p:sp>
      <p:sp>
        <p:nvSpPr>
          <p:cNvPr id="9" name="4 Marcador de pie de página"/>
          <p:cNvSpPr>
            <a:spLocks noGrp="1"/>
          </p:cNvSpPr>
          <p:nvPr>
            <p:ph type="ftr" sz="quarter" idx="11"/>
          </p:nvPr>
        </p:nvSpPr>
        <p:spPr/>
        <p:txBody>
          <a:bodyPr/>
          <a:lstStyle>
            <a:lvl1pPr>
              <a:defRPr dirty="0"/>
            </a:lvl1pPr>
          </a:lstStyle>
          <a:p>
            <a:endParaRPr lang="es-ES"/>
          </a:p>
        </p:txBody>
      </p:sp>
      <p:sp>
        <p:nvSpPr>
          <p:cNvPr id="10" name="5 Marcador de número de diapositiva"/>
          <p:cNvSpPr>
            <a:spLocks noGrp="1"/>
          </p:cNvSpPr>
          <p:nvPr>
            <p:ph type="sldNum" sz="quarter" idx="12"/>
          </p:nvPr>
        </p:nvSpPr>
        <p:spPr/>
        <p:txBody>
          <a:bodyPr/>
          <a:lstStyle>
            <a:lvl1pPr>
              <a:defRPr/>
            </a:lvl1pPr>
          </a:lstStyle>
          <a:p>
            <a:fld id="{0DC4154C-2829-4069-A11B-8E131B68BA26}" type="slidenum">
              <a:rPr lang="es-ES" smtClean="0"/>
              <a:t>‹Nº›</a:t>
            </a:fld>
            <a:endParaRPr lang="es-ES"/>
          </a:p>
        </p:txBody>
      </p:sp>
    </p:spTree>
    <p:extLst>
      <p:ext uri="{BB962C8B-B14F-4D97-AF65-F5344CB8AC3E}">
        <p14:creationId xmlns:p14="http://schemas.microsoft.com/office/powerpoint/2010/main" val="2699938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5" name="4 Rectángulo"/>
          <p:cNvSpPr/>
          <p:nvPr/>
        </p:nvSpPr>
        <p:spPr>
          <a:xfrm>
            <a:off x="7643813" y="928688"/>
            <a:ext cx="1500187" cy="5929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MX" b="0"/>
          </a:p>
        </p:txBody>
      </p:sp>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285860"/>
            <a:ext cx="4038600" cy="48403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285860"/>
            <a:ext cx="4038600" cy="48403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4 Marcador de fecha"/>
          <p:cNvSpPr>
            <a:spLocks noGrp="1"/>
          </p:cNvSpPr>
          <p:nvPr>
            <p:ph type="dt" sz="half" idx="10"/>
          </p:nvPr>
        </p:nvSpPr>
        <p:spPr/>
        <p:txBody>
          <a:bodyPr/>
          <a:lstStyle>
            <a:lvl1pPr>
              <a:defRPr/>
            </a:lvl1pPr>
          </a:lstStyle>
          <a:p>
            <a:fld id="{CE3DCD16-7868-42E2-90E1-6A435CA8F63E}" type="datetimeFigureOut">
              <a:rPr lang="es-ES" smtClean="0"/>
              <a:t>07/11/2012</a:t>
            </a:fld>
            <a:endParaRPr lang="es-ES"/>
          </a:p>
        </p:txBody>
      </p:sp>
      <p:sp>
        <p:nvSpPr>
          <p:cNvPr id="7" name="5 Marcador de pie de página"/>
          <p:cNvSpPr>
            <a:spLocks noGrp="1"/>
          </p:cNvSpPr>
          <p:nvPr>
            <p:ph type="ftr" sz="quarter" idx="11"/>
          </p:nvPr>
        </p:nvSpPr>
        <p:spPr/>
        <p:txBody>
          <a:bodyPr/>
          <a:lstStyle>
            <a:lvl1pPr>
              <a:defRPr dirty="0"/>
            </a:lvl1pPr>
          </a:lstStyle>
          <a:p>
            <a:endParaRPr lang="es-ES"/>
          </a:p>
        </p:txBody>
      </p:sp>
      <p:sp>
        <p:nvSpPr>
          <p:cNvPr id="8" name="6 Marcador de número de diapositiva"/>
          <p:cNvSpPr>
            <a:spLocks noGrp="1"/>
          </p:cNvSpPr>
          <p:nvPr>
            <p:ph type="sldNum" sz="quarter" idx="12"/>
          </p:nvPr>
        </p:nvSpPr>
        <p:spPr/>
        <p:txBody>
          <a:bodyPr/>
          <a:lstStyle>
            <a:lvl1pPr>
              <a:defRPr/>
            </a:lvl1pPr>
          </a:lstStyle>
          <a:p>
            <a:fld id="{0DC4154C-2829-4069-A11B-8E131B68BA26}" type="slidenum">
              <a:rPr lang="es-ES" smtClean="0"/>
              <a:t>‹Nº›</a:t>
            </a:fld>
            <a:endParaRPr lang="es-ES"/>
          </a:p>
        </p:txBody>
      </p:sp>
    </p:spTree>
    <p:extLst>
      <p:ext uri="{BB962C8B-B14F-4D97-AF65-F5344CB8AC3E}">
        <p14:creationId xmlns:p14="http://schemas.microsoft.com/office/powerpoint/2010/main" val="843569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7" name="6 Rectángulo"/>
          <p:cNvSpPr/>
          <p:nvPr/>
        </p:nvSpPr>
        <p:spPr>
          <a:xfrm>
            <a:off x="7643813" y="928688"/>
            <a:ext cx="1500187" cy="5929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MX" b="0"/>
          </a:p>
        </p:txBody>
      </p:sp>
      <p:sp>
        <p:nvSpPr>
          <p:cNvPr id="2" name="1 Título"/>
          <p:cNvSpPr>
            <a:spLocks noGrp="1"/>
          </p:cNvSpPr>
          <p:nvPr>
            <p:ph type="title"/>
          </p:nvPr>
        </p:nvSpPr>
        <p:spPr>
          <a:xfrm>
            <a:off x="142844" y="142860"/>
            <a:ext cx="7429552" cy="714372"/>
          </a:xfrm>
        </p:spPr>
        <p:txBody>
          <a:bodyPr anchor="t"/>
          <a:lstStyle>
            <a:lvl1pPr>
              <a:defRPr/>
            </a:lvl1pPr>
          </a:lstStyle>
          <a:p>
            <a:r>
              <a:rPr lang="es-ES" smtClean="0"/>
              <a:t>Haga clic para modificar el estilo de título del patrón</a:t>
            </a:r>
            <a:endParaRPr lang="es-MX" dirty="0"/>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8" name="6 Marcador de fecha"/>
          <p:cNvSpPr>
            <a:spLocks noGrp="1"/>
          </p:cNvSpPr>
          <p:nvPr>
            <p:ph type="dt" sz="half" idx="10"/>
          </p:nvPr>
        </p:nvSpPr>
        <p:spPr/>
        <p:txBody>
          <a:bodyPr/>
          <a:lstStyle>
            <a:lvl1pPr>
              <a:defRPr/>
            </a:lvl1pPr>
          </a:lstStyle>
          <a:p>
            <a:fld id="{CE3DCD16-7868-42E2-90E1-6A435CA8F63E}" type="datetimeFigureOut">
              <a:rPr lang="es-ES" smtClean="0"/>
              <a:t>07/11/2012</a:t>
            </a:fld>
            <a:endParaRPr lang="es-ES"/>
          </a:p>
        </p:txBody>
      </p:sp>
      <p:sp>
        <p:nvSpPr>
          <p:cNvPr id="9" name="7 Marcador de pie de página"/>
          <p:cNvSpPr>
            <a:spLocks noGrp="1"/>
          </p:cNvSpPr>
          <p:nvPr>
            <p:ph type="ftr" sz="quarter" idx="11"/>
          </p:nvPr>
        </p:nvSpPr>
        <p:spPr/>
        <p:txBody>
          <a:bodyPr/>
          <a:lstStyle>
            <a:lvl1pPr>
              <a:defRPr dirty="0"/>
            </a:lvl1pPr>
          </a:lstStyle>
          <a:p>
            <a:endParaRPr lang="es-ES"/>
          </a:p>
        </p:txBody>
      </p:sp>
      <p:sp>
        <p:nvSpPr>
          <p:cNvPr id="10" name="8 Marcador de número de diapositiva"/>
          <p:cNvSpPr>
            <a:spLocks noGrp="1"/>
          </p:cNvSpPr>
          <p:nvPr>
            <p:ph type="sldNum" sz="quarter" idx="12"/>
          </p:nvPr>
        </p:nvSpPr>
        <p:spPr/>
        <p:txBody>
          <a:bodyPr/>
          <a:lstStyle>
            <a:lvl1pPr>
              <a:defRPr/>
            </a:lvl1pPr>
          </a:lstStyle>
          <a:p>
            <a:fld id="{0DC4154C-2829-4069-A11B-8E131B68BA26}" type="slidenum">
              <a:rPr lang="es-ES" smtClean="0"/>
              <a:t>‹Nº›</a:t>
            </a:fld>
            <a:endParaRPr lang="es-ES"/>
          </a:p>
        </p:txBody>
      </p:sp>
    </p:spTree>
    <p:extLst>
      <p:ext uri="{BB962C8B-B14F-4D97-AF65-F5344CB8AC3E}">
        <p14:creationId xmlns:p14="http://schemas.microsoft.com/office/powerpoint/2010/main" val="167392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142844" y="71414"/>
            <a:ext cx="7429552" cy="785818"/>
          </a:xfrm>
        </p:spPr>
        <p:txBody>
          <a:bodyPr anchor="t"/>
          <a:lstStyle/>
          <a:p>
            <a:r>
              <a:rPr lang="es-ES" smtClean="0"/>
              <a:t>Haga clic para modificar el estilo de título del patrón</a:t>
            </a:r>
            <a:endParaRPr lang="es-MX" dirty="0"/>
          </a:p>
        </p:txBody>
      </p:sp>
      <p:sp>
        <p:nvSpPr>
          <p:cNvPr id="3" name="3 Marcador de fecha"/>
          <p:cNvSpPr>
            <a:spLocks noGrp="1"/>
          </p:cNvSpPr>
          <p:nvPr>
            <p:ph type="dt" sz="half" idx="10"/>
          </p:nvPr>
        </p:nvSpPr>
        <p:spPr/>
        <p:txBody>
          <a:bodyPr/>
          <a:lstStyle>
            <a:lvl1pPr>
              <a:defRPr/>
            </a:lvl1pPr>
          </a:lstStyle>
          <a:p>
            <a:fld id="{CE3DCD16-7868-42E2-90E1-6A435CA8F63E}" type="datetimeFigureOut">
              <a:rPr lang="es-ES" smtClean="0"/>
              <a:t>07/11/2012</a:t>
            </a:fld>
            <a:endParaRPr lang="es-ES"/>
          </a:p>
        </p:txBody>
      </p:sp>
      <p:sp>
        <p:nvSpPr>
          <p:cNvPr id="4" name="4 Marcador de pie de página"/>
          <p:cNvSpPr>
            <a:spLocks noGrp="1"/>
          </p:cNvSpPr>
          <p:nvPr>
            <p:ph type="ftr" sz="quarter" idx="11"/>
          </p:nvPr>
        </p:nvSpPr>
        <p:spPr/>
        <p:txBody>
          <a:bodyPr/>
          <a:lstStyle>
            <a:lvl1pPr>
              <a:defRPr/>
            </a:lvl1pPr>
          </a:lstStyle>
          <a:p>
            <a:endParaRPr lang="es-ES"/>
          </a:p>
        </p:txBody>
      </p:sp>
      <p:sp>
        <p:nvSpPr>
          <p:cNvPr id="5" name="5 Marcador de número de diapositiva"/>
          <p:cNvSpPr>
            <a:spLocks noGrp="1"/>
          </p:cNvSpPr>
          <p:nvPr>
            <p:ph type="sldNum" sz="quarter" idx="12"/>
          </p:nvPr>
        </p:nvSpPr>
        <p:spPr/>
        <p:txBody>
          <a:bodyPr/>
          <a:lstStyle>
            <a:lvl1pPr>
              <a:defRPr/>
            </a:lvl1pPr>
          </a:lstStyle>
          <a:p>
            <a:fld id="{0DC4154C-2829-4069-A11B-8E131B68BA26}" type="slidenum">
              <a:rPr lang="es-ES" smtClean="0"/>
              <a:t>‹Nº›</a:t>
            </a:fld>
            <a:endParaRPr lang="es-ES"/>
          </a:p>
        </p:txBody>
      </p:sp>
    </p:spTree>
    <p:extLst>
      <p:ext uri="{BB962C8B-B14F-4D97-AF65-F5344CB8AC3E}">
        <p14:creationId xmlns:p14="http://schemas.microsoft.com/office/powerpoint/2010/main" val="201027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fld id="{CE3DCD16-7868-42E2-90E1-6A435CA8F63E}" type="datetimeFigureOut">
              <a:rPr lang="es-ES" smtClean="0"/>
              <a:t>07/11/2012</a:t>
            </a:fld>
            <a:endParaRPr lang="es-ES"/>
          </a:p>
        </p:txBody>
      </p:sp>
      <p:sp>
        <p:nvSpPr>
          <p:cNvPr id="3" name="4 Marcador de pie de página"/>
          <p:cNvSpPr>
            <a:spLocks noGrp="1"/>
          </p:cNvSpPr>
          <p:nvPr>
            <p:ph type="ftr" sz="quarter" idx="11"/>
          </p:nvPr>
        </p:nvSpPr>
        <p:spPr/>
        <p:txBody>
          <a:bodyPr/>
          <a:lstStyle>
            <a:lvl1pPr>
              <a:defRPr/>
            </a:lvl1pPr>
          </a:lstStyle>
          <a:p>
            <a:endParaRPr lang="es-ES"/>
          </a:p>
        </p:txBody>
      </p:sp>
      <p:sp>
        <p:nvSpPr>
          <p:cNvPr id="4" name="5 Marcador de número de diapositiva"/>
          <p:cNvSpPr>
            <a:spLocks noGrp="1"/>
          </p:cNvSpPr>
          <p:nvPr>
            <p:ph type="sldNum" sz="quarter" idx="12"/>
          </p:nvPr>
        </p:nvSpPr>
        <p:spPr/>
        <p:txBody>
          <a:bodyPr/>
          <a:lstStyle>
            <a:lvl1pPr>
              <a:defRPr/>
            </a:lvl1pPr>
          </a:lstStyle>
          <a:p>
            <a:fld id="{0DC4154C-2829-4069-A11B-8E131B68BA26}" type="slidenum">
              <a:rPr lang="es-ES" smtClean="0"/>
              <a:t>‹Nº›</a:t>
            </a:fld>
            <a:endParaRPr lang="es-ES"/>
          </a:p>
        </p:txBody>
      </p:sp>
    </p:spTree>
    <p:extLst>
      <p:ext uri="{BB962C8B-B14F-4D97-AF65-F5344CB8AC3E}">
        <p14:creationId xmlns:p14="http://schemas.microsoft.com/office/powerpoint/2010/main" val="410607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5" name="4 Rectángulo"/>
          <p:cNvSpPr/>
          <p:nvPr/>
        </p:nvSpPr>
        <p:spPr>
          <a:xfrm>
            <a:off x="7643813" y="928688"/>
            <a:ext cx="1500187" cy="5929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MX" b="0"/>
          </a:p>
        </p:txBody>
      </p:sp>
      <p:sp>
        <p:nvSpPr>
          <p:cNvPr id="2" name="1 Título"/>
          <p:cNvSpPr>
            <a:spLocks noGrp="1"/>
          </p:cNvSpPr>
          <p:nvPr>
            <p:ph type="title"/>
          </p:nvPr>
        </p:nvSpPr>
        <p:spPr>
          <a:xfrm>
            <a:off x="142844" y="142852"/>
            <a:ext cx="7186634" cy="714380"/>
          </a:xfrm>
        </p:spPr>
        <p:txBody>
          <a:bodyPr anchor="t"/>
          <a:lstStyle>
            <a:lvl1pPr algn="l">
              <a:defRPr sz="3600" b="1"/>
            </a:lvl1pPr>
          </a:lstStyle>
          <a:p>
            <a:r>
              <a:rPr lang="es-ES" smtClean="0"/>
              <a:t>Haga clic para modificar el estilo de título del patrón</a:t>
            </a:r>
            <a:endParaRPr lang="es-MX" dirty="0"/>
          </a:p>
        </p:txBody>
      </p:sp>
      <p:sp>
        <p:nvSpPr>
          <p:cNvPr id="3" name="2 Marcador de contenido"/>
          <p:cNvSpPr>
            <a:spLocks noGrp="1"/>
          </p:cNvSpPr>
          <p:nvPr>
            <p:ph idx="1"/>
          </p:nvPr>
        </p:nvSpPr>
        <p:spPr>
          <a:xfrm>
            <a:off x="3575050" y="1214422"/>
            <a:ext cx="5111750" cy="491174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dirty="0"/>
          </a:p>
        </p:txBody>
      </p:sp>
      <p:sp>
        <p:nvSpPr>
          <p:cNvPr id="4" name="3 Marcador de texto"/>
          <p:cNvSpPr>
            <a:spLocks noGrp="1"/>
          </p:cNvSpPr>
          <p:nvPr>
            <p:ph type="body" sz="half" idx="2"/>
          </p:nvPr>
        </p:nvSpPr>
        <p:spPr>
          <a:xfrm>
            <a:off x="214282" y="1214422"/>
            <a:ext cx="3251231" cy="491174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6" name="4 Marcador de fecha"/>
          <p:cNvSpPr>
            <a:spLocks noGrp="1"/>
          </p:cNvSpPr>
          <p:nvPr>
            <p:ph type="dt" sz="half" idx="10"/>
          </p:nvPr>
        </p:nvSpPr>
        <p:spPr/>
        <p:txBody>
          <a:bodyPr/>
          <a:lstStyle>
            <a:lvl1pPr>
              <a:defRPr/>
            </a:lvl1pPr>
          </a:lstStyle>
          <a:p>
            <a:fld id="{CE3DCD16-7868-42E2-90E1-6A435CA8F63E}" type="datetimeFigureOut">
              <a:rPr lang="es-ES" smtClean="0"/>
              <a:t>07/11/2012</a:t>
            </a:fld>
            <a:endParaRPr lang="es-ES"/>
          </a:p>
        </p:txBody>
      </p:sp>
      <p:sp>
        <p:nvSpPr>
          <p:cNvPr id="7" name="5 Marcador de pie de página"/>
          <p:cNvSpPr>
            <a:spLocks noGrp="1"/>
          </p:cNvSpPr>
          <p:nvPr>
            <p:ph type="ftr" sz="quarter" idx="11"/>
          </p:nvPr>
        </p:nvSpPr>
        <p:spPr/>
        <p:txBody>
          <a:bodyPr/>
          <a:lstStyle>
            <a:lvl1pPr>
              <a:defRPr dirty="0"/>
            </a:lvl1pPr>
          </a:lstStyle>
          <a:p>
            <a:endParaRPr lang="es-ES"/>
          </a:p>
        </p:txBody>
      </p:sp>
      <p:sp>
        <p:nvSpPr>
          <p:cNvPr id="8" name="6 Marcador de número de diapositiva"/>
          <p:cNvSpPr>
            <a:spLocks noGrp="1"/>
          </p:cNvSpPr>
          <p:nvPr>
            <p:ph type="sldNum" sz="quarter" idx="12"/>
          </p:nvPr>
        </p:nvSpPr>
        <p:spPr/>
        <p:txBody>
          <a:bodyPr/>
          <a:lstStyle>
            <a:lvl1pPr>
              <a:defRPr/>
            </a:lvl1pPr>
          </a:lstStyle>
          <a:p>
            <a:fld id="{0DC4154C-2829-4069-A11B-8E131B68BA26}" type="slidenum">
              <a:rPr lang="es-ES" smtClean="0"/>
              <a:t>‹Nº›</a:t>
            </a:fld>
            <a:endParaRPr lang="es-ES"/>
          </a:p>
        </p:txBody>
      </p:sp>
    </p:spTree>
    <p:extLst>
      <p:ext uri="{BB962C8B-B14F-4D97-AF65-F5344CB8AC3E}">
        <p14:creationId xmlns:p14="http://schemas.microsoft.com/office/powerpoint/2010/main" val="1151442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14282" y="142852"/>
            <a:ext cx="7358114" cy="714380"/>
          </a:xfrm>
        </p:spPr>
        <p:txBody>
          <a:bodyPr anchor="t"/>
          <a:lstStyle>
            <a:lvl1pPr algn="l">
              <a:defRPr sz="3600" b="1"/>
            </a:lvl1pPr>
          </a:lstStyle>
          <a:p>
            <a:r>
              <a:rPr lang="es-ES" smtClean="0"/>
              <a:t>Haga clic para modificar el estilo de título del patrón</a:t>
            </a:r>
            <a:endParaRPr lang="es-MX" dirty="0"/>
          </a:p>
        </p:txBody>
      </p:sp>
      <p:sp>
        <p:nvSpPr>
          <p:cNvPr id="3" name="2 Marcador de posición de imagen"/>
          <p:cNvSpPr>
            <a:spLocks noGrp="1"/>
          </p:cNvSpPr>
          <p:nvPr>
            <p:ph type="pic" idx="1"/>
          </p:nvPr>
        </p:nvSpPr>
        <p:spPr>
          <a:xfrm>
            <a:off x="571472" y="1214422"/>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s-MX" noProof="0"/>
          </a:p>
        </p:txBody>
      </p:sp>
      <p:sp>
        <p:nvSpPr>
          <p:cNvPr id="4" name="3 Marcador de texto"/>
          <p:cNvSpPr>
            <a:spLocks noGrp="1"/>
          </p:cNvSpPr>
          <p:nvPr>
            <p:ph type="body" sz="half" idx="2"/>
          </p:nvPr>
        </p:nvSpPr>
        <p:spPr>
          <a:xfrm>
            <a:off x="571472" y="542926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fld id="{CE3DCD16-7868-42E2-90E1-6A435CA8F63E}" type="datetimeFigureOut">
              <a:rPr lang="es-ES" smtClean="0"/>
              <a:t>07/11/2012</a:t>
            </a:fld>
            <a:endParaRPr lang="es-ES"/>
          </a:p>
        </p:txBody>
      </p:sp>
      <p:sp>
        <p:nvSpPr>
          <p:cNvPr id="6" name="4 Marcador de pie de página"/>
          <p:cNvSpPr>
            <a:spLocks noGrp="1"/>
          </p:cNvSpPr>
          <p:nvPr>
            <p:ph type="ftr" sz="quarter" idx="11"/>
          </p:nvPr>
        </p:nvSpPr>
        <p:spPr/>
        <p:txBody>
          <a:bodyPr/>
          <a:lstStyle>
            <a:lvl1pPr>
              <a:defRPr/>
            </a:lvl1pPr>
          </a:lstStyle>
          <a:p>
            <a:endParaRPr lang="es-ES"/>
          </a:p>
        </p:txBody>
      </p:sp>
      <p:sp>
        <p:nvSpPr>
          <p:cNvPr id="7" name="5 Marcador de número de diapositiva"/>
          <p:cNvSpPr>
            <a:spLocks noGrp="1"/>
          </p:cNvSpPr>
          <p:nvPr>
            <p:ph type="sldNum" sz="quarter" idx="12"/>
          </p:nvPr>
        </p:nvSpPr>
        <p:spPr/>
        <p:txBody>
          <a:bodyPr/>
          <a:lstStyle>
            <a:lvl1pPr>
              <a:defRPr/>
            </a:lvl1pPr>
          </a:lstStyle>
          <a:p>
            <a:fld id="{0DC4154C-2829-4069-A11B-8E131B68BA26}" type="slidenum">
              <a:rPr lang="es-ES" smtClean="0"/>
              <a:t>‹Nº›</a:t>
            </a:fld>
            <a:endParaRPr lang="es-ES"/>
          </a:p>
        </p:txBody>
      </p:sp>
    </p:spTree>
    <p:extLst>
      <p:ext uri="{BB962C8B-B14F-4D97-AF65-F5344CB8AC3E}">
        <p14:creationId xmlns:p14="http://schemas.microsoft.com/office/powerpoint/2010/main" val="3260006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4.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8 Rectángulo"/>
          <p:cNvSpPr/>
          <p:nvPr/>
        </p:nvSpPr>
        <p:spPr>
          <a:xfrm>
            <a:off x="0" y="0"/>
            <a:ext cx="7715250" cy="9286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MX" b="0"/>
          </a:p>
        </p:txBody>
      </p:sp>
      <p:sp>
        <p:nvSpPr>
          <p:cNvPr id="1027" name="1 Marcador de título"/>
          <p:cNvSpPr>
            <a:spLocks noGrp="1"/>
          </p:cNvSpPr>
          <p:nvPr>
            <p:ph type="title"/>
          </p:nvPr>
        </p:nvSpPr>
        <p:spPr bwMode="auto">
          <a:xfrm>
            <a:off x="142875" y="142875"/>
            <a:ext cx="74295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s-MX" smtClean="0"/>
          </a:p>
        </p:txBody>
      </p:sp>
      <p:sp>
        <p:nvSpPr>
          <p:cNvPr id="1028" name="2 Marcador de texto"/>
          <p:cNvSpPr>
            <a:spLocks noGrp="1"/>
          </p:cNvSpPr>
          <p:nvPr>
            <p:ph type="body" idx="1"/>
          </p:nvPr>
        </p:nvSpPr>
        <p:spPr bwMode="auto">
          <a:xfrm>
            <a:off x="357188" y="1357313"/>
            <a:ext cx="7215187"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a:solidFill>
                  <a:schemeClr val="tx1">
                    <a:tint val="75000"/>
                  </a:schemeClr>
                </a:solidFill>
                <a:latin typeface="Arial" charset="0"/>
              </a:defRPr>
            </a:lvl1pPr>
          </a:lstStyle>
          <a:p>
            <a:fld id="{CE3DCD16-7868-42E2-90E1-6A435CA8F63E}" type="datetimeFigureOut">
              <a:rPr lang="es-ES" smtClean="0"/>
              <a:t>07/11/2012</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0" dirty="0">
                <a:solidFill>
                  <a:schemeClr val="tx1">
                    <a:tint val="75000"/>
                  </a:schemeClr>
                </a:solidFill>
                <a:latin typeface="Arial" charset="0"/>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a:solidFill>
                  <a:schemeClr val="tx1">
                    <a:tint val="75000"/>
                  </a:schemeClr>
                </a:solidFill>
                <a:latin typeface="Arial" charset="0"/>
              </a:defRPr>
            </a:lvl1pPr>
          </a:lstStyle>
          <a:p>
            <a:fld id="{0DC4154C-2829-4069-A11B-8E131B68BA26}" type="slidenum">
              <a:rPr lang="es-ES" smtClean="0"/>
              <a:t>‹Nº›</a:t>
            </a:fld>
            <a:endParaRPr lang="es-ES"/>
          </a:p>
        </p:txBody>
      </p:sp>
      <p:sp>
        <p:nvSpPr>
          <p:cNvPr id="7" name="6 Rectángulo"/>
          <p:cNvSpPr/>
          <p:nvPr/>
        </p:nvSpPr>
        <p:spPr>
          <a:xfrm>
            <a:off x="7715250" y="1143000"/>
            <a:ext cx="142875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MX" b="0"/>
          </a:p>
        </p:txBody>
      </p:sp>
      <p:sp>
        <p:nvSpPr>
          <p:cNvPr id="8" name="7 Rectángulo"/>
          <p:cNvSpPr/>
          <p:nvPr/>
        </p:nvSpPr>
        <p:spPr>
          <a:xfrm>
            <a:off x="7715250" y="928688"/>
            <a:ext cx="1428750" cy="1143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MX" b="0"/>
          </a:p>
        </p:txBody>
      </p:sp>
      <p:pic>
        <p:nvPicPr>
          <p:cNvPr id="1034" name="9 Imagen" descr="Ver Contigo.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786688" y="80963"/>
            <a:ext cx="12350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86" r:id="rId14"/>
  </p:sldLayoutIdLst>
  <p:txStyles>
    <p:titleStyle>
      <a:lvl1pPr algn="l" rtl="0" eaLnBrk="1" fontAlgn="base" hangingPunct="1">
        <a:lnSpc>
          <a:spcPct val="75000"/>
        </a:lnSpc>
        <a:spcBef>
          <a:spcPct val="0"/>
        </a:spcBef>
        <a:spcAft>
          <a:spcPct val="0"/>
        </a:spcAft>
        <a:defRPr sz="4400" kern="1200">
          <a:solidFill>
            <a:schemeClr val="bg1"/>
          </a:solidFill>
          <a:latin typeface="+mj-lt"/>
          <a:ea typeface="+mj-ea"/>
          <a:cs typeface="+mj-cs"/>
        </a:defRPr>
      </a:lvl1pPr>
      <a:lvl2pPr algn="l" rtl="0" eaLnBrk="1" fontAlgn="base" hangingPunct="1">
        <a:lnSpc>
          <a:spcPct val="75000"/>
        </a:lnSpc>
        <a:spcBef>
          <a:spcPct val="0"/>
        </a:spcBef>
        <a:spcAft>
          <a:spcPct val="0"/>
        </a:spcAft>
        <a:defRPr sz="4400">
          <a:solidFill>
            <a:schemeClr val="bg1"/>
          </a:solidFill>
          <a:latin typeface="Futura LT ExtraBold" pitchFamily="2" charset="0"/>
        </a:defRPr>
      </a:lvl2pPr>
      <a:lvl3pPr algn="l" rtl="0" eaLnBrk="1" fontAlgn="base" hangingPunct="1">
        <a:lnSpc>
          <a:spcPct val="75000"/>
        </a:lnSpc>
        <a:spcBef>
          <a:spcPct val="0"/>
        </a:spcBef>
        <a:spcAft>
          <a:spcPct val="0"/>
        </a:spcAft>
        <a:defRPr sz="4400">
          <a:solidFill>
            <a:schemeClr val="bg1"/>
          </a:solidFill>
          <a:latin typeface="Futura LT ExtraBold" pitchFamily="2" charset="0"/>
        </a:defRPr>
      </a:lvl3pPr>
      <a:lvl4pPr algn="l" rtl="0" eaLnBrk="1" fontAlgn="base" hangingPunct="1">
        <a:lnSpc>
          <a:spcPct val="75000"/>
        </a:lnSpc>
        <a:spcBef>
          <a:spcPct val="0"/>
        </a:spcBef>
        <a:spcAft>
          <a:spcPct val="0"/>
        </a:spcAft>
        <a:defRPr sz="4400">
          <a:solidFill>
            <a:schemeClr val="bg1"/>
          </a:solidFill>
          <a:latin typeface="Futura LT ExtraBold" pitchFamily="2" charset="0"/>
        </a:defRPr>
      </a:lvl4pPr>
      <a:lvl5pPr algn="l" rtl="0" eaLnBrk="1" fontAlgn="base" hangingPunct="1">
        <a:lnSpc>
          <a:spcPct val="75000"/>
        </a:lnSpc>
        <a:spcBef>
          <a:spcPct val="0"/>
        </a:spcBef>
        <a:spcAft>
          <a:spcPct val="0"/>
        </a:spcAft>
        <a:defRPr sz="4400">
          <a:solidFill>
            <a:schemeClr val="bg1"/>
          </a:solidFill>
          <a:latin typeface="Futura LT ExtraBold" pitchFamily="2" charset="0"/>
        </a:defRPr>
      </a:lvl5pPr>
      <a:lvl6pPr marL="457200" algn="l" rtl="0" eaLnBrk="1" fontAlgn="base" hangingPunct="1">
        <a:lnSpc>
          <a:spcPct val="75000"/>
        </a:lnSpc>
        <a:spcBef>
          <a:spcPct val="0"/>
        </a:spcBef>
        <a:spcAft>
          <a:spcPct val="0"/>
        </a:spcAft>
        <a:defRPr sz="4400">
          <a:solidFill>
            <a:schemeClr val="bg1"/>
          </a:solidFill>
          <a:latin typeface="Futura LT ExtraBold" pitchFamily="2" charset="0"/>
        </a:defRPr>
      </a:lvl6pPr>
      <a:lvl7pPr marL="914400" algn="l" rtl="0" eaLnBrk="1" fontAlgn="base" hangingPunct="1">
        <a:lnSpc>
          <a:spcPct val="75000"/>
        </a:lnSpc>
        <a:spcBef>
          <a:spcPct val="0"/>
        </a:spcBef>
        <a:spcAft>
          <a:spcPct val="0"/>
        </a:spcAft>
        <a:defRPr sz="4400">
          <a:solidFill>
            <a:schemeClr val="bg1"/>
          </a:solidFill>
          <a:latin typeface="Futura LT ExtraBold" pitchFamily="2" charset="0"/>
        </a:defRPr>
      </a:lvl7pPr>
      <a:lvl8pPr marL="1371600" algn="l" rtl="0" eaLnBrk="1" fontAlgn="base" hangingPunct="1">
        <a:lnSpc>
          <a:spcPct val="75000"/>
        </a:lnSpc>
        <a:spcBef>
          <a:spcPct val="0"/>
        </a:spcBef>
        <a:spcAft>
          <a:spcPct val="0"/>
        </a:spcAft>
        <a:defRPr sz="4400">
          <a:solidFill>
            <a:schemeClr val="bg1"/>
          </a:solidFill>
          <a:latin typeface="Futura LT ExtraBold" pitchFamily="2" charset="0"/>
        </a:defRPr>
      </a:lvl8pPr>
      <a:lvl9pPr marL="1828800" algn="l" rtl="0" eaLnBrk="1" fontAlgn="base" hangingPunct="1">
        <a:lnSpc>
          <a:spcPct val="75000"/>
        </a:lnSpc>
        <a:spcBef>
          <a:spcPct val="0"/>
        </a:spcBef>
        <a:spcAft>
          <a:spcPct val="0"/>
        </a:spcAft>
        <a:defRPr sz="4400">
          <a:solidFill>
            <a:schemeClr val="bg1"/>
          </a:solidFill>
          <a:latin typeface="Futura LT ExtraBold" pitchFamily="2"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12 Forma libre"/>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11 Forma libre"/>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13 Triángulo rectángulo"/>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14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8 Marcador de título"/>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a:defRPr/>
            </a:pPr>
            <a:endParaRPr lang="es-MX"/>
          </a:p>
        </p:txBody>
      </p:sp>
      <p:sp>
        <p:nvSpPr>
          <p:cNvPr id="22" name="21 Marcador de pie de página"/>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es-MX"/>
          </a:p>
        </p:txBody>
      </p:sp>
      <p:sp>
        <p:nvSpPr>
          <p:cNvPr id="18" name="17 Marcador de número de diapositiva"/>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a:defRPr/>
            </a:pPr>
            <a:fld id="{3DCFBE26-5F12-4C12-B89B-2D9EC0C7D46F}" type="slidenum">
              <a:rPr lang="es-MX" smtClean="0"/>
              <a:pPr>
                <a:defRPr/>
              </a:pPr>
              <a:t>‹Nº›</a:t>
            </a:fld>
            <a:endParaRPr lang="es-MX"/>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gi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image" Target="../media/image52.png"/><Relationship Id="rId1" Type="http://schemas.openxmlformats.org/officeDocument/2006/relationships/slideLayout" Target="../slideLayouts/slideLayout2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2.xml"/><Relationship Id="rId5" Type="http://schemas.openxmlformats.org/officeDocument/2006/relationships/image" Target="../media/image65.png"/><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a:xfrm>
            <a:off x="3001963" y="2286000"/>
            <a:ext cx="5913437" cy="2428875"/>
          </a:xfrm>
        </p:spPr>
        <p:txBody>
          <a:bodyPr/>
          <a:lstStyle/>
          <a:p>
            <a:pPr algn="ctr" eaLnBrk="1" hangingPunct="1">
              <a:defRPr/>
            </a:pPr>
            <a:r>
              <a:rPr lang="es-MX" dirty="0" smtClean="0">
                <a:effectLst>
                  <a:outerShdw blurRad="38100" dist="38100" dir="2700000" algn="tl">
                    <a:srgbClr val="000000">
                      <a:alpha val="43137"/>
                    </a:srgbClr>
                  </a:outerShdw>
                </a:effectLst>
                <a:latin typeface="Helvetica 55 Roman" pitchFamily="2" charset="0"/>
                <a:cs typeface="Arial" pitchFamily="34" charset="0"/>
              </a:rPr>
              <a:t/>
            </a:r>
            <a:br>
              <a:rPr lang="es-MX" dirty="0" smtClean="0">
                <a:effectLst>
                  <a:outerShdw blurRad="38100" dist="38100" dir="2700000" algn="tl">
                    <a:srgbClr val="000000">
                      <a:alpha val="43137"/>
                    </a:srgbClr>
                  </a:outerShdw>
                </a:effectLst>
                <a:latin typeface="Helvetica 55 Roman" pitchFamily="2" charset="0"/>
                <a:cs typeface="Arial" pitchFamily="34" charset="0"/>
              </a:rPr>
            </a:br>
            <a:r>
              <a:rPr lang="es-MX" dirty="0">
                <a:effectLst>
                  <a:outerShdw blurRad="38100" dist="38100" dir="2700000" algn="tl">
                    <a:srgbClr val="000000">
                      <a:alpha val="43137"/>
                    </a:srgbClr>
                  </a:outerShdw>
                </a:effectLst>
                <a:latin typeface="Helvetica 55 Roman" pitchFamily="2" charset="0"/>
                <a:cs typeface="Arial" pitchFamily="34" charset="0"/>
              </a:rPr>
              <a:t/>
            </a:r>
            <a:br>
              <a:rPr lang="es-MX" dirty="0">
                <a:effectLst>
                  <a:outerShdw blurRad="38100" dist="38100" dir="2700000" algn="tl">
                    <a:srgbClr val="000000">
                      <a:alpha val="43137"/>
                    </a:srgbClr>
                  </a:outerShdw>
                </a:effectLst>
                <a:latin typeface="Helvetica 55 Roman" pitchFamily="2" charset="0"/>
                <a:cs typeface="Arial" pitchFamily="34" charset="0"/>
              </a:rPr>
            </a:br>
            <a:r>
              <a:rPr lang="es-MX" dirty="0" smtClean="0">
                <a:effectLst>
                  <a:outerShdw blurRad="38100" dist="38100" dir="2700000" algn="tl">
                    <a:srgbClr val="000000">
                      <a:alpha val="43137"/>
                    </a:srgbClr>
                  </a:outerShdw>
                </a:effectLst>
                <a:latin typeface="Helvetica 55 Roman" pitchFamily="2" charset="0"/>
                <a:cs typeface="Arial" pitchFamily="34" charset="0"/>
              </a:rPr>
              <a:t/>
            </a:r>
            <a:br>
              <a:rPr lang="es-MX" dirty="0" smtClean="0">
                <a:effectLst>
                  <a:outerShdw blurRad="38100" dist="38100" dir="2700000" algn="tl">
                    <a:srgbClr val="000000">
                      <a:alpha val="43137"/>
                    </a:srgbClr>
                  </a:outerShdw>
                </a:effectLst>
                <a:latin typeface="Helvetica 55 Roman" pitchFamily="2" charset="0"/>
                <a:cs typeface="Arial" pitchFamily="34" charset="0"/>
              </a:rPr>
            </a:br>
            <a:r>
              <a:rPr lang="es-MX" dirty="0">
                <a:effectLst>
                  <a:outerShdw blurRad="38100" dist="38100" dir="2700000" algn="tl">
                    <a:srgbClr val="000000">
                      <a:alpha val="43137"/>
                    </a:srgbClr>
                  </a:outerShdw>
                </a:effectLst>
                <a:latin typeface="Helvetica 55 Roman" pitchFamily="2" charset="0"/>
                <a:cs typeface="Arial" pitchFamily="34" charset="0"/>
              </a:rPr>
              <a:t/>
            </a:r>
            <a:br>
              <a:rPr lang="es-MX" dirty="0">
                <a:effectLst>
                  <a:outerShdw blurRad="38100" dist="38100" dir="2700000" algn="tl">
                    <a:srgbClr val="000000">
                      <a:alpha val="43137"/>
                    </a:srgbClr>
                  </a:outerShdw>
                </a:effectLst>
                <a:latin typeface="Helvetica 55 Roman" pitchFamily="2" charset="0"/>
                <a:cs typeface="Arial" pitchFamily="34" charset="0"/>
              </a:rPr>
            </a:br>
            <a:r>
              <a:rPr lang="es-MX" sz="2800" b="1" dirty="0" smtClean="0">
                <a:effectLst>
                  <a:outerShdw blurRad="38100" dist="38100" dir="2700000" algn="tl">
                    <a:srgbClr val="000000">
                      <a:alpha val="43137"/>
                    </a:srgbClr>
                  </a:outerShdw>
                </a:effectLst>
                <a:latin typeface="Helvetica 65 Medium" pitchFamily="2" charset="0"/>
                <a:cs typeface="Arial" pitchFamily="34" charset="0"/>
              </a:rPr>
              <a:t>Experiencias del trabajo en equipo multidisciplinario para lograr la autonomía e inclusión de los estudiantes con discapacidad visual.</a:t>
            </a:r>
            <a:r>
              <a:rPr lang="es-MX" dirty="0" smtClean="0">
                <a:effectLst>
                  <a:outerShdw blurRad="38100" dist="38100" dir="2700000" algn="tl">
                    <a:srgbClr val="000000">
                      <a:alpha val="43137"/>
                    </a:srgbClr>
                  </a:outerShdw>
                </a:effectLst>
                <a:latin typeface="Arial" pitchFamily="34" charset="0"/>
                <a:cs typeface="Arial" pitchFamily="34" charset="0"/>
              </a:rPr>
              <a:t/>
            </a:r>
            <a:br>
              <a:rPr lang="es-MX" dirty="0" smtClean="0">
                <a:effectLst>
                  <a:outerShdw blurRad="38100" dist="38100" dir="2700000" algn="tl">
                    <a:srgbClr val="000000">
                      <a:alpha val="43137"/>
                    </a:srgbClr>
                  </a:outerShdw>
                </a:effectLst>
                <a:latin typeface="Arial" pitchFamily="34" charset="0"/>
                <a:cs typeface="Arial" pitchFamily="34" charset="0"/>
              </a:rPr>
            </a:br>
            <a:r>
              <a:rPr lang="es-MX" dirty="0">
                <a:effectLst>
                  <a:outerShdw blurRad="38100" dist="38100" dir="2700000" algn="tl">
                    <a:srgbClr val="000000">
                      <a:alpha val="43137"/>
                    </a:srgbClr>
                  </a:outerShdw>
                </a:effectLst>
                <a:latin typeface="Arial" pitchFamily="34" charset="0"/>
                <a:cs typeface="Arial" pitchFamily="34" charset="0"/>
              </a:rPr>
              <a:t/>
            </a:r>
            <a:br>
              <a:rPr lang="es-MX" dirty="0">
                <a:effectLst>
                  <a:outerShdw blurRad="38100" dist="38100" dir="2700000" algn="tl">
                    <a:srgbClr val="000000">
                      <a:alpha val="43137"/>
                    </a:srgbClr>
                  </a:outerShdw>
                </a:effectLst>
                <a:latin typeface="Arial" pitchFamily="34" charset="0"/>
                <a:cs typeface="Arial" pitchFamily="34" charset="0"/>
              </a:rPr>
            </a:br>
            <a:r>
              <a:rPr lang="es-MX" dirty="0" smtClean="0">
                <a:effectLst>
                  <a:outerShdw blurRad="38100" dist="38100" dir="2700000" algn="tl">
                    <a:srgbClr val="000000">
                      <a:alpha val="43137"/>
                    </a:srgbClr>
                  </a:outerShdw>
                </a:effectLst>
                <a:latin typeface="Arial" pitchFamily="34" charset="0"/>
                <a:cs typeface="Arial" pitchFamily="34" charset="0"/>
              </a:rPr>
              <a:t/>
            </a:r>
            <a:br>
              <a:rPr lang="es-MX" dirty="0" smtClean="0">
                <a:effectLst>
                  <a:outerShdw blurRad="38100" dist="38100" dir="2700000" algn="tl">
                    <a:srgbClr val="000000">
                      <a:alpha val="43137"/>
                    </a:srgbClr>
                  </a:outerShdw>
                </a:effectLst>
                <a:latin typeface="Arial" pitchFamily="34" charset="0"/>
                <a:cs typeface="Arial" pitchFamily="34" charset="0"/>
              </a:rPr>
            </a:br>
            <a:r>
              <a:rPr lang="es-MX" dirty="0">
                <a:effectLst>
                  <a:outerShdw blurRad="38100" dist="38100" dir="2700000" algn="tl">
                    <a:srgbClr val="000000">
                      <a:alpha val="43137"/>
                    </a:srgbClr>
                  </a:outerShdw>
                </a:effectLst>
                <a:latin typeface="Arial" pitchFamily="34" charset="0"/>
                <a:cs typeface="Arial" pitchFamily="34" charset="0"/>
              </a:rPr>
              <a:t/>
            </a:r>
            <a:br>
              <a:rPr lang="es-MX" dirty="0">
                <a:effectLst>
                  <a:outerShdw blurRad="38100" dist="38100" dir="2700000" algn="tl">
                    <a:srgbClr val="000000">
                      <a:alpha val="43137"/>
                    </a:srgbClr>
                  </a:outerShdw>
                </a:effectLst>
                <a:latin typeface="Arial" pitchFamily="34" charset="0"/>
                <a:cs typeface="Arial" pitchFamily="34" charset="0"/>
              </a:rPr>
            </a:br>
            <a:r>
              <a:rPr lang="es-MX" dirty="0" smtClean="0">
                <a:effectLst>
                  <a:outerShdw blurRad="38100" dist="38100" dir="2700000" algn="tl">
                    <a:srgbClr val="000000">
                      <a:alpha val="43137"/>
                    </a:srgbClr>
                  </a:outerShdw>
                </a:effectLst>
                <a:latin typeface="Arial" pitchFamily="34" charset="0"/>
                <a:cs typeface="Arial" pitchFamily="34" charset="0"/>
              </a:rPr>
              <a:t/>
            </a:r>
            <a:br>
              <a:rPr lang="es-MX" dirty="0" smtClean="0">
                <a:effectLst>
                  <a:outerShdw blurRad="38100" dist="38100" dir="2700000" algn="tl">
                    <a:srgbClr val="000000">
                      <a:alpha val="43137"/>
                    </a:srgbClr>
                  </a:outerShdw>
                </a:effectLst>
                <a:latin typeface="Arial" pitchFamily="34" charset="0"/>
                <a:cs typeface="Arial" pitchFamily="34" charset="0"/>
              </a:rPr>
            </a:br>
            <a:endParaRPr lang="es-ES" dirty="0">
              <a:effectLst>
                <a:outerShdw blurRad="38100" dist="38100" dir="2700000" algn="tl">
                  <a:srgbClr val="000000">
                    <a:alpha val="43137"/>
                  </a:srgbClr>
                </a:outerShdw>
              </a:effectLst>
              <a:latin typeface="Arial" pitchFamily="34" charset="0"/>
              <a:cs typeface="Arial" pitchFamily="34" charset="0"/>
            </a:endParaRPr>
          </a:p>
        </p:txBody>
      </p:sp>
      <p:sp>
        <p:nvSpPr>
          <p:cNvPr id="7" name="6 Marcador de texto"/>
          <p:cNvSpPr>
            <a:spLocks noGrp="1"/>
          </p:cNvSpPr>
          <p:nvPr>
            <p:ph type="subTitle" idx="1"/>
          </p:nvPr>
        </p:nvSpPr>
        <p:spPr>
          <a:xfrm>
            <a:off x="2833688" y="4872038"/>
            <a:ext cx="6248400" cy="1981200"/>
          </a:xfrm>
        </p:spPr>
        <p:txBody>
          <a:bodyPr/>
          <a:lstStyle/>
          <a:p>
            <a:pPr algn="ctr" eaLnBrk="1" hangingPunct="1">
              <a:defRPr/>
            </a:pPr>
            <a:r>
              <a:rPr lang="es-MX" dirty="0">
                <a:solidFill>
                  <a:schemeClr val="bg1">
                    <a:lumMod val="95000"/>
                  </a:schemeClr>
                </a:solidFill>
                <a:latin typeface="Helvetica 55 Roman" pitchFamily="2" charset="0"/>
              </a:rPr>
              <a:t>	</a:t>
            </a:r>
            <a:endParaRPr lang="es-MX" dirty="0" smtClean="0">
              <a:solidFill>
                <a:schemeClr val="bg1">
                  <a:lumMod val="95000"/>
                </a:schemeClr>
              </a:solidFill>
              <a:latin typeface="Helvetica 55 Roman" pitchFamily="2" charset="0"/>
            </a:endParaRPr>
          </a:p>
          <a:p>
            <a:pPr eaLnBrk="1" hangingPunct="1">
              <a:defRPr/>
            </a:pPr>
            <a:endParaRPr lang="es-MX" sz="2400" dirty="0">
              <a:solidFill>
                <a:schemeClr val="bg1">
                  <a:lumMod val="95000"/>
                </a:schemeClr>
              </a:solidFill>
              <a:latin typeface="Helvetica 55 Roman" pitchFamily="2" charset="0"/>
            </a:endParaRPr>
          </a:p>
          <a:p>
            <a:pPr eaLnBrk="1" hangingPunct="1">
              <a:defRPr/>
            </a:pPr>
            <a:r>
              <a:rPr lang="es-MX" sz="2400" dirty="0" smtClean="0">
                <a:solidFill>
                  <a:schemeClr val="bg1">
                    <a:lumMod val="95000"/>
                  </a:schemeClr>
                </a:solidFill>
                <a:latin typeface="Helvetica 55 Roman" pitchFamily="2" charset="0"/>
              </a:rPr>
              <a:t>Lic. Elsa Villarreal Mora</a:t>
            </a:r>
            <a:endParaRPr lang="es-ES" sz="2400" dirty="0">
              <a:solidFill>
                <a:schemeClr val="bg1">
                  <a:lumMod val="95000"/>
                </a:schemeClr>
              </a:solidFill>
              <a:latin typeface="Helvetica 55 Roman" pitchFamily="2" charset="0"/>
            </a:endParaRPr>
          </a:p>
        </p:txBody>
      </p:sp>
      <p:sp>
        <p:nvSpPr>
          <p:cNvPr id="5" name="4 Marcador de número de diapositiva"/>
          <p:cNvSpPr>
            <a:spLocks noGrp="1"/>
          </p:cNvSpPr>
          <p:nvPr>
            <p:ph type="sldNum" sz="quarter" idx="12"/>
          </p:nvPr>
        </p:nvSpPr>
        <p:spPr/>
        <p:txBody>
          <a:bodyPr/>
          <a:lstStyle/>
          <a:p>
            <a:pPr>
              <a:defRPr/>
            </a:pPr>
            <a:fld id="{42AB04DC-0A31-41EC-8F01-8E8E63C24992}" type="slidenum">
              <a:rPr lang="en-US"/>
              <a:pPr>
                <a:defRPr/>
              </a:pPr>
              <a:t>1</a:t>
            </a:fld>
            <a:endParaRPr lang="en-US"/>
          </a:p>
        </p:txBody>
      </p:sp>
      <p:pic>
        <p:nvPicPr>
          <p:cNvPr id="4608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3886200"/>
            <a:ext cx="2316163"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82967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79512" y="759112"/>
            <a:ext cx="7358114" cy="4840303"/>
          </a:xfrm>
        </p:spPr>
        <p:txBody>
          <a:bodyPr/>
          <a:lstStyle/>
          <a:p>
            <a:pPr algn="just"/>
            <a:r>
              <a:rPr lang="es-ES" sz="1600" dirty="0"/>
              <a:t>	</a:t>
            </a:r>
          </a:p>
          <a:p>
            <a:pPr algn="just"/>
            <a:r>
              <a:rPr lang="es-MX" sz="1600" dirty="0" smtClean="0"/>
              <a:t>RETO</a:t>
            </a:r>
          </a:p>
          <a:p>
            <a:pPr algn="just"/>
            <a:endParaRPr lang="es-MX" sz="1600" dirty="0"/>
          </a:p>
          <a:p>
            <a:pPr algn="just"/>
            <a:endParaRPr lang="es-ES" sz="1600" dirty="0" smtClean="0"/>
          </a:p>
          <a:p>
            <a:pPr algn="just"/>
            <a:r>
              <a:rPr lang="es-ES" sz="1600" dirty="0" smtClean="0"/>
              <a:t>, </a:t>
            </a:r>
            <a:r>
              <a:rPr lang="es-ES" sz="1600" dirty="0"/>
              <a:t>uno de los principales retos dentro del manejo de pacientes con visión es que la mayoría de ellos (80 % según la Dra. </a:t>
            </a:r>
            <a:r>
              <a:rPr lang="es-ES" sz="1600" dirty="0" err="1"/>
              <a:t>Barraga</a:t>
            </a:r>
            <a:r>
              <a:rPr lang="es-ES" sz="1600" dirty="0"/>
              <a:t>), son manejados como pacientes ciegos, lo que implica que la capacidad visual esta siendo desaprovechada; a este tipo de pacientes se les llama “Hombre en el Limbo”, (</a:t>
            </a:r>
            <a:r>
              <a:rPr lang="es-ES" sz="1600" dirty="0" err="1"/>
              <a:t>Merh</a:t>
            </a:r>
            <a:r>
              <a:rPr lang="es-ES" sz="1600" dirty="0"/>
              <a:t>, </a:t>
            </a:r>
            <a:r>
              <a:rPr lang="es-ES" sz="1600" dirty="0" err="1"/>
              <a:t>Merh</a:t>
            </a:r>
            <a:r>
              <a:rPr lang="es-ES" sz="1600" dirty="0"/>
              <a:t> and </a:t>
            </a:r>
            <a:r>
              <a:rPr lang="es-ES" sz="1600" dirty="0" err="1"/>
              <a:t>Ault</a:t>
            </a:r>
            <a:r>
              <a:rPr lang="es-ES" sz="1600" dirty="0"/>
              <a:t>), debido a que no son ciegos pero tampoco poseen una Agudeza Visual “normal”.  </a:t>
            </a:r>
          </a:p>
          <a:p>
            <a:pPr algn="just"/>
            <a:r>
              <a:rPr lang="es-ES" sz="1600" dirty="0"/>
              <a:t>	</a:t>
            </a:r>
          </a:p>
          <a:p>
            <a:pPr algn="just"/>
            <a:r>
              <a:rPr lang="es-ES" sz="1600" dirty="0"/>
              <a:t>Los practicantes más destacados en el manejo de pacientes con V.B. coinciden en que son mayores los logros en el uso de las ayudas ópticas que las desventajas. Sin embargo no existe algún tipo de ayuda que resuelva todos los problemas.</a:t>
            </a:r>
          </a:p>
          <a:p>
            <a:endParaRPr lang="es-ES" sz="1600" dirty="0"/>
          </a:p>
        </p:txBody>
      </p:sp>
      <p:sp>
        <p:nvSpPr>
          <p:cNvPr id="2" name="1 Elipse"/>
          <p:cNvSpPr/>
          <p:nvPr/>
        </p:nvSpPr>
        <p:spPr>
          <a:xfrm>
            <a:off x="4067944" y="4653136"/>
            <a:ext cx="2088232" cy="1892558"/>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s-ES"/>
          </a:p>
        </p:txBody>
      </p:sp>
      <p:sp>
        <p:nvSpPr>
          <p:cNvPr id="6" name="Oval 8"/>
          <p:cNvSpPr>
            <a:spLocks noChangeArrowheads="1"/>
          </p:cNvSpPr>
          <p:nvPr/>
        </p:nvSpPr>
        <p:spPr bwMode="auto">
          <a:xfrm>
            <a:off x="2501035" y="4653136"/>
            <a:ext cx="2093774" cy="1911709"/>
          </a:xfrm>
          <a:prstGeom prst="ellipse">
            <a:avLst/>
          </a:prstGeom>
          <a:noFill/>
          <a:ln w="12700">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Tree>
    <p:extLst>
      <p:ext uri="{BB962C8B-B14F-4D97-AF65-F5344CB8AC3E}">
        <p14:creationId xmlns:p14="http://schemas.microsoft.com/office/powerpoint/2010/main" val="34522370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descr="2eyes2"/>
          <p:cNvPicPr>
            <a:picLocks noChangeAspect="1" noChangeArrowheads="1" noCrop="1"/>
          </p:cNvPicPr>
          <p:nvPr/>
        </p:nvPicPr>
        <p:blipFill>
          <a:blip r:embed="rId2" cstate="print"/>
          <a:srcRect/>
          <a:stretch>
            <a:fillRect/>
          </a:stretch>
        </p:blipFill>
        <p:spPr bwMode="auto">
          <a:xfrm>
            <a:off x="6156176" y="404664"/>
            <a:ext cx="863600" cy="508000"/>
          </a:xfrm>
          <a:prstGeom prst="rect">
            <a:avLst/>
          </a:prstGeom>
          <a:noFill/>
        </p:spPr>
      </p:pic>
      <p:sp>
        <p:nvSpPr>
          <p:cNvPr id="6" name="3 Título"/>
          <p:cNvSpPr txBox="1">
            <a:spLocks/>
          </p:cNvSpPr>
          <p:nvPr/>
        </p:nvSpPr>
        <p:spPr bwMode="auto">
          <a:xfrm>
            <a:off x="395536" y="170534"/>
            <a:ext cx="5472608" cy="594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75000"/>
              </a:lnSpc>
              <a:spcBef>
                <a:spcPct val="0"/>
              </a:spcBef>
              <a:spcAft>
                <a:spcPct val="0"/>
              </a:spcAft>
              <a:defRPr sz="4400" kern="1200">
                <a:solidFill>
                  <a:schemeClr val="bg1"/>
                </a:solidFill>
                <a:latin typeface="+mj-lt"/>
                <a:ea typeface="+mj-ea"/>
                <a:cs typeface="+mj-cs"/>
              </a:defRPr>
            </a:lvl1pPr>
            <a:lvl2pPr algn="l" rtl="0" eaLnBrk="1" fontAlgn="base" hangingPunct="1">
              <a:lnSpc>
                <a:spcPct val="75000"/>
              </a:lnSpc>
              <a:spcBef>
                <a:spcPct val="0"/>
              </a:spcBef>
              <a:spcAft>
                <a:spcPct val="0"/>
              </a:spcAft>
              <a:defRPr sz="4400">
                <a:solidFill>
                  <a:schemeClr val="bg1"/>
                </a:solidFill>
                <a:latin typeface="Futura LT ExtraBold" pitchFamily="2" charset="0"/>
              </a:defRPr>
            </a:lvl2pPr>
            <a:lvl3pPr algn="l" rtl="0" eaLnBrk="1" fontAlgn="base" hangingPunct="1">
              <a:lnSpc>
                <a:spcPct val="75000"/>
              </a:lnSpc>
              <a:spcBef>
                <a:spcPct val="0"/>
              </a:spcBef>
              <a:spcAft>
                <a:spcPct val="0"/>
              </a:spcAft>
              <a:defRPr sz="4400">
                <a:solidFill>
                  <a:schemeClr val="bg1"/>
                </a:solidFill>
                <a:latin typeface="Futura LT ExtraBold" pitchFamily="2" charset="0"/>
              </a:defRPr>
            </a:lvl3pPr>
            <a:lvl4pPr algn="l" rtl="0" eaLnBrk="1" fontAlgn="base" hangingPunct="1">
              <a:lnSpc>
                <a:spcPct val="75000"/>
              </a:lnSpc>
              <a:spcBef>
                <a:spcPct val="0"/>
              </a:spcBef>
              <a:spcAft>
                <a:spcPct val="0"/>
              </a:spcAft>
              <a:defRPr sz="4400">
                <a:solidFill>
                  <a:schemeClr val="bg1"/>
                </a:solidFill>
                <a:latin typeface="Futura LT ExtraBold" pitchFamily="2" charset="0"/>
              </a:defRPr>
            </a:lvl4pPr>
            <a:lvl5pPr algn="l" rtl="0" eaLnBrk="1" fontAlgn="base" hangingPunct="1">
              <a:lnSpc>
                <a:spcPct val="75000"/>
              </a:lnSpc>
              <a:spcBef>
                <a:spcPct val="0"/>
              </a:spcBef>
              <a:spcAft>
                <a:spcPct val="0"/>
              </a:spcAft>
              <a:defRPr sz="4400">
                <a:solidFill>
                  <a:schemeClr val="bg1"/>
                </a:solidFill>
                <a:latin typeface="Futura LT ExtraBold" pitchFamily="2" charset="0"/>
              </a:defRPr>
            </a:lvl5pPr>
            <a:lvl6pPr marL="457200" algn="l" rtl="0" eaLnBrk="1" fontAlgn="base" hangingPunct="1">
              <a:lnSpc>
                <a:spcPct val="75000"/>
              </a:lnSpc>
              <a:spcBef>
                <a:spcPct val="0"/>
              </a:spcBef>
              <a:spcAft>
                <a:spcPct val="0"/>
              </a:spcAft>
              <a:defRPr sz="4400">
                <a:solidFill>
                  <a:schemeClr val="bg1"/>
                </a:solidFill>
                <a:latin typeface="Futura LT ExtraBold" pitchFamily="2" charset="0"/>
              </a:defRPr>
            </a:lvl6pPr>
            <a:lvl7pPr marL="914400" algn="l" rtl="0" eaLnBrk="1" fontAlgn="base" hangingPunct="1">
              <a:lnSpc>
                <a:spcPct val="75000"/>
              </a:lnSpc>
              <a:spcBef>
                <a:spcPct val="0"/>
              </a:spcBef>
              <a:spcAft>
                <a:spcPct val="0"/>
              </a:spcAft>
              <a:defRPr sz="4400">
                <a:solidFill>
                  <a:schemeClr val="bg1"/>
                </a:solidFill>
                <a:latin typeface="Futura LT ExtraBold" pitchFamily="2" charset="0"/>
              </a:defRPr>
            </a:lvl7pPr>
            <a:lvl8pPr marL="1371600" algn="l" rtl="0" eaLnBrk="1" fontAlgn="base" hangingPunct="1">
              <a:lnSpc>
                <a:spcPct val="75000"/>
              </a:lnSpc>
              <a:spcBef>
                <a:spcPct val="0"/>
              </a:spcBef>
              <a:spcAft>
                <a:spcPct val="0"/>
              </a:spcAft>
              <a:defRPr sz="4400">
                <a:solidFill>
                  <a:schemeClr val="bg1"/>
                </a:solidFill>
                <a:latin typeface="Futura LT ExtraBold" pitchFamily="2" charset="0"/>
              </a:defRPr>
            </a:lvl8pPr>
            <a:lvl9pPr marL="1828800" algn="l" rtl="0" eaLnBrk="1" fontAlgn="base" hangingPunct="1">
              <a:lnSpc>
                <a:spcPct val="75000"/>
              </a:lnSpc>
              <a:spcBef>
                <a:spcPct val="0"/>
              </a:spcBef>
              <a:spcAft>
                <a:spcPct val="0"/>
              </a:spcAft>
              <a:defRPr sz="4400">
                <a:solidFill>
                  <a:schemeClr val="bg1"/>
                </a:solidFill>
                <a:latin typeface="Futura LT ExtraBold" pitchFamily="2" charset="0"/>
              </a:defRPr>
            </a:lvl9pPr>
          </a:lstStyle>
          <a:p>
            <a:pPr algn="ctr"/>
            <a:r>
              <a:rPr lang="es-MX" sz="2800" dirty="0" smtClean="0">
                <a:solidFill>
                  <a:schemeClr val="bg2"/>
                </a:solidFill>
                <a:latin typeface="Helvetica LT Std Black" pitchFamily="34" charset="0"/>
              </a:rPr>
              <a:t>VISÓN Y APRENDIZAJE</a:t>
            </a:r>
            <a:endParaRPr lang="es-ES" sz="2800" dirty="0" smtClean="0">
              <a:solidFill>
                <a:schemeClr val="bg2"/>
              </a:solidFill>
              <a:latin typeface="Helvetica LT Std Black" pitchFamily="34" charset="0"/>
            </a:endParaRPr>
          </a:p>
        </p:txBody>
      </p:sp>
      <p:sp>
        <p:nvSpPr>
          <p:cNvPr id="10" name="9 CuadroTexto"/>
          <p:cNvSpPr txBox="1"/>
          <p:nvPr/>
        </p:nvSpPr>
        <p:spPr>
          <a:xfrm>
            <a:off x="395536" y="949272"/>
            <a:ext cx="3960440" cy="3785652"/>
          </a:xfrm>
          <a:prstGeom prst="rect">
            <a:avLst/>
          </a:prstGeom>
          <a:noFill/>
        </p:spPr>
        <p:txBody>
          <a:bodyPr wrap="square" rtlCol="0">
            <a:spAutoFit/>
          </a:bodyPr>
          <a:lstStyle/>
          <a:p>
            <a:pPr algn="just"/>
            <a:endParaRPr lang="es-MX" sz="1600" b="1" dirty="0">
              <a:latin typeface="Helvetica 65 Medium" pitchFamily="2" charset="0"/>
            </a:endParaRPr>
          </a:p>
          <a:p>
            <a:pPr algn="just"/>
            <a:r>
              <a:rPr lang="es-MX" sz="1600" b="1" dirty="0" smtClean="0">
                <a:latin typeface="Helvetica 65 Medium" pitchFamily="2" charset="0"/>
              </a:rPr>
              <a:t>Sistema Director</a:t>
            </a:r>
          </a:p>
          <a:p>
            <a:pPr algn="just"/>
            <a:endParaRPr lang="es-MX" sz="1600" dirty="0">
              <a:latin typeface="Helvetica 65 Medium" pitchFamily="2" charset="0"/>
            </a:endParaRPr>
          </a:p>
          <a:p>
            <a:pPr marL="285750" indent="-285750" algn="just">
              <a:buFont typeface="Arial" pitchFamily="34" charset="0"/>
              <a:buChar char="•"/>
            </a:pPr>
            <a:r>
              <a:rPr lang="es-MX" sz="1600" dirty="0" smtClean="0">
                <a:latin typeface="Helvetica 65 Medium" pitchFamily="2" charset="0"/>
              </a:rPr>
              <a:t>De todos los sentidos, la visión proporciona la mayoría de la información al cerebro.</a:t>
            </a:r>
          </a:p>
          <a:p>
            <a:pPr marL="285750" indent="-285750" algn="just">
              <a:buFont typeface="Arial" pitchFamily="34" charset="0"/>
              <a:buChar char="•"/>
            </a:pPr>
            <a:endParaRPr lang="es-MX" sz="1600" dirty="0">
              <a:latin typeface="Helvetica 65 Medium" pitchFamily="2" charset="0"/>
            </a:endParaRPr>
          </a:p>
          <a:p>
            <a:pPr marL="285750" indent="-285750" algn="just">
              <a:buFont typeface="Arial" pitchFamily="34" charset="0"/>
              <a:buChar char="•"/>
            </a:pPr>
            <a:r>
              <a:rPr lang="es-MX" sz="1600" dirty="0" smtClean="0">
                <a:latin typeface="Helvetica 65 Medium" pitchFamily="2" charset="0"/>
              </a:rPr>
              <a:t>Es un sentido que integra la información percibida a corta y larga distancia.</a:t>
            </a:r>
          </a:p>
          <a:p>
            <a:pPr marL="285750" indent="-285750" algn="just">
              <a:buFont typeface="Arial" pitchFamily="34" charset="0"/>
              <a:buChar char="•"/>
            </a:pPr>
            <a:endParaRPr lang="es-MX" sz="1600" dirty="0">
              <a:latin typeface="Helvetica 65 Medium" pitchFamily="2" charset="0"/>
            </a:endParaRPr>
          </a:p>
          <a:p>
            <a:pPr marL="285750" indent="-285750" algn="just">
              <a:buFont typeface="Arial" pitchFamily="34" charset="0"/>
              <a:buChar char="•"/>
            </a:pPr>
            <a:r>
              <a:rPr lang="es-MX" sz="1600" dirty="0" smtClean="0">
                <a:latin typeface="Helvetica 65 Medium" pitchFamily="2" charset="0"/>
              </a:rPr>
              <a:t>Los demás sentidos se basan en la visión para dar congruencia a  lo percibido.</a:t>
            </a:r>
          </a:p>
          <a:p>
            <a:pPr algn="just"/>
            <a:endParaRPr lang="es-ES" sz="1600" dirty="0">
              <a:latin typeface="Helvetica 65 Medium" pitchFamily="2" charset="0"/>
            </a:endParaRPr>
          </a:p>
        </p:txBody>
      </p:sp>
      <p:sp>
        <p:nvSpPr>
          <p:cNvPr id="12" name="11 CuadroTexto"/>
          <p:cNvSpPr txBox="1"/>
          <p:nvPr/>
        </p:nvSpPr>
        <p:spPr>
          <a:xfrm>
            <a:off x="4607756" y="1422068"/>
            <a:ext cx="3960440" cy="3293209"/>
          </a:xfrm>
          <a:prstGeom prst="rect">
            <a:avLst/>
          </a:prstGeom>
          <a:noFill/>
        </p:spPr>
        <p:txBody>
          <a:bodyPr wrap="square" rtlCol="0">
            <a:spAutoFit/>
          </a:bodyPr>
          <a:lstStyle/>
          <a:p>
            <a:pPr algn="just"/>
            <a:r>
              <a:rPr lang="es-ES_tradnl" sz="1600" b="1" dirty="0" smtClean="0">
                <a:solidFill>
                  <a:schemeClr val="bg2">
                    <a:lumMod val="50000"/>
                  </a:schemeClr>
                </a:solidFill>
                <a:latin typeface="Helvetica 65 Medium" pitchFamily="2" charset="0"/>
              </a:rPr>
              <a:t>Neurofisiología de la visión</a:t>
            </a:r>
          </a:p>
          <a:p>
            <a:pPr marL="285750" indent="-285750" algn="just">
              <a:buFont typeface="Arial" pitchFamily="34" charset="0"/>
              <a:buChar char="•"/>
            </a:pPr>
            <a:endParaRPr lang="es-ES_tradnl" sz="1600" dirty="0">
              <a:solidFill>
                <a:schemeClr val="bg2">
                  <a:lumMod val="50000"/>
                </a:schemeClr>
              </a:solidFill>
              <a:latin typeface="Helvetica 65 Medium" pitchFamily="2" charset="0"/>
            </a:endParaRPr>
          </a:p>
          <a:p>
            <a:pPr marL="285750" indent="-285750" algn="just">
              <a:buFont typeface="Arial" pitchFamily="34" charset="0"/>
              <a:buChar char="•"/>
            </a:pPr>
            <a:r>
              <a:rPr lang="es-ES_tradnl" sz="1600" dirty="0" smtClean="0">
                <a:solidFill>
                  <a:schemeClr val="bg2">
                    <a:lumMod val="50000"/>
                  </a:schemeClr>
                </a:solidFill>
                <a:latin typeface="Helvetica 65 Medium" pitchFamily="2" charset="0"/>
              </a:rPr>
              <a:t>La visión tiene conexiones con el 70% del S.N.C., </a:t>
            </a:r>
          </a:p>
          <a:p>
            <a:pPr marL="285750" indent="-285750" algn="just">
              <a:buFont typeface="Arial" pitchFamily="34" charset="0"/>
              <a:buChar char="•"/>
            </a:pPr>
            <a:r>
              <a:rPr lang="es-ES_tradnl" sz="1600" dirty="0" smtClean="0">
                <a:solidFill>
                  <a:schemeClr val="bg2">
                    <a:lumMod val="50000"/>
                  </a:schemeClr>
                </a:solidFill>
                <a:latin typeface="Helvetica 65 Medium" pitchFamily="2" charset="0"/>
              </a:rPr>
              <a:t>+ 50% del tejido neuronal está dedicado directa e indirectamente a la visión y</a:t>
            </a:r>
          </a:p>
          <a:p>
            <a:pPr marL="285750" indent="-285750" algn="just">
              <a:buFont typeface="Arial" pitchFamily="34" charset="0"/>
              <a:buChar char="•"/>
            </a:pPr>
            <a:endParaRPr lang="es-ES_tradnl" sz="1600" dirty="0">
              <a:solidFill>
                <a:schemeClr val="bg2">
                  <a:lumMod val="50000"/>
                </a:schemeClr>
              </a:solidFill>
              <a:latin typeface="Helvetica 65 Medium" pitchFamily="2" charset="0"/>
            </a:endParaRPr>
          </a:p>
          <a:p>
            <a:pPr marL="285750" indent="-285750" algn="just">
              <a:buFont typeface="Arial" pitchFamily="34" charset="0"/>
              <a:buChar char="•"/>
            </a:pPr>
            <a:r>
              <a:rPr lang="es-ES_tradnl" sz="1600" dirty="0" smtClean="0">
                <a:solidFill>
                  <a:schemeClr val="bg2">
                    <a:lumMod val="50000"/>
                  </a:schemeClr>
                </a:solidFill>
                <a:latin typeface="Helvetica 65 Medium" pitchFamily="2" charset="0"/>
              </a:rPr>
              <a:t>2/3 partes de la actividad eléctrica del cerebro está dirigida a la función visual, lo que implica su relación con otros sistemas</a:t>
            </a:r>
          </a:p>
          <a:p>
            <a:pPr marL="285750" indent="-285750" algn="just">
              <a:buFont typeface="Arial" pitchFamily="34" charset="0"/>
              <a:buChar char="•"/>
            </a:pPr>
            <a:endParaRPr lang="es-ES_tradnl" sz="1600" dirty="0">
              <a:solidFill>
                <a:schemeClr val="bg2">
                  <a:lumMod val="50000"/>
                </a:schemeClr>
              </a:solidFill>
              <a:latin typeface="Helvetica 65 Medium" pitchFamily="2" charset="0"/>
            </a:endParaRPr>
          </a:p>
        </p:txBody>
      </p:sp>
      <p:sp>
        <p:nvSpPr>
          <p:cNvPr id="14" name="Text Box 3"/>
          <p:cNvSpPr txBox="1">
            <a:spLocks noChangeArrowheads="1"/>
          </p:cNvSpPr>
          <p:nvPr/>
        </p:nvSpPr>
        <p:spPr bwMode="auto">
          <a:xfrm>
            <a:off x="5076056" y="6381328"/>
            <a:ext cx="3744392" cy="276999"/>
          </a:xfrm>
          <a:prstGeom prst="rect">
            <a:avLst/>
          </a:prstGeom>
          <a:noFill/>
          <a:ln w="9525">
            <a:noFill/>
            <a:miter lim="800000"/>
            <a:headEnd/>
            <a:tailEnd/>
          </a:ln>
          <a:effectLst/>
        </p:spPr>
        <p:txBody>
          <a:bodyPr wrap="square">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es-ES_tradnl" sz="1200" u="none" dirty="0">
                <a:latin typeface="Century Gothic" pitchFamily="34" charset="0"/>
                <a:ea typeface="ヒラギノ角ゴ Pro W3" pitchFamily="-92" charset="-128"/>
              </a:rPr>
              <a:t>Eric R. </a:t>
            </a:r>
            <a:r>
              <a:rPr lang="es-ES_tradnl" sz="1200" u="none" dirty="0" err="1">
                <a:latin typeface="Century Gothic" pitchFamily="34" charset="0"/>
                <a:ea typeface="ヒラギノ角ゴ Pro W3" pitchFamily="-92" charset="-128"/>
              </a:rPr>
              <a:t>Kandel</a:t>
            </a:r>
            <a:r>
              <a:rPr lang="es-ES_tradnl" sz="1200" u="none" dirty="0">
                <a:latin typeface="Century Gothic" pitchFamily="34" charset="0"/>
                <a:ea typeface="ヒラギノ角ゴ Pro W3" pitchFamily="-92" charset="-128"/>
              </a:rPr>
              <a:t>, Principios de neurociencia, </a:t>
            </a:r>
            <a:r>
              <a:rPr lang="es-ES_tradnl" sz="1200" u="none" dirty="0" smtClean="0">
                <a:latin typeface="Century Gothic" pitchFamily="34" charset="0"/>
                <a:ea typeface="ヒラギノ角ゴ Pro W3" pitchFamily="-92" charset="-128"/>
              </a:rPr>
              <a:t>2001</a:t>
            </a:r>
            <a:endParaRPr lang="es-ES" sz="1200" u="none" dirty="0">
              <a:latin typeface="Century Gothic" pitchFamily="34" charset="0"/>
              <a:ea typeface="ヒラギノ角ゴ Pro W3" pitchFamily="-92" charset="-128"/>
            </a:endParaRPr>
          </a:p>
        </p:txBody>
      </p:sp>
      <p:pic>
        <p:nvPicPr>
          <p:cNvPr id="7" name="Picture 4" descr="terapia_foto2"/>
          <p:cNvPicPr>
            <a:picLocks noChangeAspect="1" noChangeArrowheads="1"/>
          </p:cNvPicPr>
          <p:nvPr/>
        </p:nvPicPr>
        <p:blipFill>
          <a:blip r:embed="rId3"/>
          <a:srcRect/>
          <a:stretch>
            <a:fillRect/>
          </a:stretch>
        </p:blipFill>
        <p:spPr bwMode="auto">
          <a:xfrm>
            <a:off x="5508105" y="4311214"/>
            <a:ext cx="2520280" cy="2070113"/>
          </a:xfrm>
          <a:prstGeom prst="rect">
            <a:avLst/>
          </a:prstGeom>
          <a:ln>
            <a:noFill/>
          </a:ln>
          <a:effectLst>
            <a:softEdge rad="112500"/>
          </a:effectLst>
        </p:spPr>
      </p:pic>
      <p:sp>
        <p:nvSpPr>
          <p:cNvPr id="2" name="1 Rectángulo"/>
          <p:cNvSpPr/>
          <p:nvPr/>
        </p:nvSpPr>
        <p:spPr>
          <a:xfrm>
            <a:off x="515239" y="4715276"/>
            <a:ext cx="4572000" cy="830997"/>
          </a:xfrm>
          <a:prstGeom prst="rect">
            <a:avLst/>
          </a:prstGeom>
        </p:spPr>
        <p:txBody>
          <a:bodyPr>
            <a:spAutoFit/>
          </a:bodyPr>
          <a:lstStyle/>
          <a:p>
            <a:pPr algn="just">
              <a:spcBef>
                <a:spcPct val="50000"/>
              </a:spcBef>
              <a:buFontTx/>
              <a:buChar char="•"/>
            </a:pPr>
            <a:r>
              <a:rPr lang="es-ES_tradnl" sz="1600" dirty="0">
                <a:solidFill>
                  <a:schemeClr val="tx2"/>
                </a:solidFill>
                <a:latin typeface="Helvetica 65 Medium" pitchFamily="2" charset="0"/>
              </a:rPr>
              <a:t>La Optometría del Desarrollo </a:t>
            </a:r>
            <a:r>
              <a:rPr lang="es-ES_tradnl" sz="1600" dirty="0">
                <a:solidFill>
                  <a:schemeClr val="tx2"/>
                </a:solidFill>
                <a:effectLst>
                  <a:outerShdw blurRad="38100" dist="38100" dir="2700000" algn="tl">
                    <a:srgbClr val="FFFFFF"/>
                  </a:outerShdw>
                </a:effectLst>
                <a:latin typeface="Helvetica 65 Medium" pitchFamily="2" charset="0"/>
              </a:rPr>
              <a:t>estudia </a:t>
            </a:r>
            <a:r>
              <a:rPr lang="es-ES_tradnl" sz="1600" dirty="0">
                <a:solidFill>
                  <a:schemeClr val="tx2"/>
                </a:solidFill>
                <a:latin typeface="Helvetica 65 Medium" pitchFamily="2" charset="0"/>
              </a:rPr>
              <a:t>aspectos desde el desarrollo hasta aspectos del desempeño general.</a:t>
            </a:r>
          </a:p>
        </p:txBody>
      </p:sp>
    </p:spTree>
    <p:extLst>
      <p:ext uri="{BB962C8B-B14F-4D97-AF65-F5344CB8AC3E}">
        <p14:creationId xmlns:p14="http://schemas.microsoft.com/office/powerpoint/2010/main" val="15746265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onector"/>
          <p:cNvSpPr/>
          <p:nvPr/>
        </p:nvSpPr>
        <p:spPr>
          <a:xfrm>
            <a:off x="1907704" y="1196752"/>
            <a:ext cx="3168352" cy="3312368"/>
          </a:xfrm>
          <a:prstGeom prst="flowChartConnector">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00">
              <a:latin typeface="Century" pitchFamily="18" charset="0"/>
            </a:endParaRPr>
          </a:p>
        </p:txBody>
      </p:sp>
      <p:sp>
        <p:nvSpPr>
          <p:cNvPr id="7" name="6 Conector"/>
          <p:cNvSpPr/>
          <p:nvPr/>
        </p:nvSpPr>
        <p:spPr>
          <a:xfrm>
            <a:off x="3707904" y="2780928"/>
            <a:ext cx="3168352" cy="3312368"/>
          </a:xfrm>
          <a:prstGeom prst="flowChartConnector">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00">
              <a:latin typeface="Century" pitchFamily="18" charset="0"/>
            </a:endParaRPr>
          </a:p>
        </p:txBody>
      </p:sp>
      <p:sp>
        <p:nvSpPr>
          <p:cNvPr id="8" name="7 Conector"/>
          <p:cNvSpPr/>
          <p:nvPr/>
        </p:nvSpPr>
        <p:spPr>
          <a:xfrm>
            <a:off x="3779912" y="1268760"/>
            <a:ext cx="3168352" cy="3312368"/>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00" dirty="0">
              <a:latin typeface="Century" pitchFamily="18" charset="0"/>
            </a:endParaRPr>
          </a:p>
        </p:txBody>
      </p:sp>
      <p:sp>
        <p:nvSpPr>
          <p:cNvPr id="9" name="8 Conector"/>
          <p:cNvSpPr/>
          <p:nvPr/>
        </p:nvSpPr>
        <p:spPr>
          <a:xfrm>
            <a:off x="1979712" y="2780928"/>
            <a:ext cx="3168352" cy="3312368"/>
          </a:xfrm>
          <a:prstGeom prst="flowChartConnector">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00">
              <a:latin typeface="Century" pitchFamily="18" charset="0"/>
            </a:endParaRPr>
          </a:p>
        </p:txBody>
      </p:sp>
      <p:sp>
        <p:nvSpPr>
          <p:cNvPr id="12" name="11 CuadroTexto"/>
          <p:cNvSpPr txBox="1"/>
          <p:nvPr/>
        </p:nvSpPr>
        <p:spPr>
          <a:xfrm>
            <a:off x="2068933" y="1990581"/>
            <a:ext cx="1854995" cy="707886"/>
          </a:xfrm>
          <a:prstGeom prst="rect">
            <a:avLst/>
          </a:prstGeom>
          <a:noFill/>
        </p:spPr>
        <p:txBody>
          <a:bodyPr wrap="none" rtlCol="0">
            <a:spAutoFit/>
          </a:bodyPr>
          <a:lstStyle/>
          <a:p>
            <a:pPr algn="ctr"/>
            <a:r>
              <a:rPr lang="es-MX" sz="2000" b="1" dirty="0" smtClean="0">
                <a:solidFill>
                  <a:srgbClr val="0070C0"/>
                </a:solidFill>
                <a:latin typeface="Century" pitchFamily="18" charset="0"/>
              </a:rPr>
              <a:t>Postura</a:t>
            </a:r>
          </a:p>
          <a:p>
            <a:pPr algn="ctr"/>
            <a:r>
              <a:rPr lang="es-MX" sz="2000" b="1" dirty="0" smtClean="0">
                <a:solidFill>
                  <a:srgbClr val="0070C0"/>
                </a:solidFill>
                <a:latin typeface="Century" pitchFamily="18" charset="0"/>
              </a:rPr>
              <a:t>¿Dónde estoy?</a:t>
            </a:r>
            <a:endParaRPr lang="es-MX" sz="2000" b="1" dirty="0">
              <a:solidFill>
                <a:srgbClr val="0070C0"/>
              </a:solidFill>
              <a:latin typeface="Century" pitchFamily="18" charset="0"/>
            </a:endParaRPr>
          </a:p>
        </p:txBody>
      </p:sp>
      <p:sp>
        <p:nvSpPr>
          <p:cNvPr id="13" name="12 CuadroTexto"/>
          <p:cNvSpPr txBox="1"/>
          <p:nvPr/>
        </p:nvSpPr>
        <p:spPr>
          <a:xfrm>
            <a:off x="5044206" y="1916832"/>
            <a:ext cx="1731564" cy="707886"/>
          </a:xfrm>
          <a:prstGeom prst="rect">
            <a:avLst/>
          </a:prstGeom>
          <a:noFill/>
        </p:spPr>
        <p:txBody>
          <a:bodyPr wrap="none" rtlCol="0">
            <a:spAutoFit/>
          </a:bodyPr>
          <a:lstStyle/>
          <a:p>
            <a:pPr algn="ctr"/>
            <a:r>
              <a:rPr lang="es-MX" sz="2000" b="1" dirty="0" smtClean="0">
                <a:solidFill>
                  <a:srgbClr val="FF0000"/>
                </a:solidFill>
                <a:latin typeface="Century" pitchFamily="18" charset="0"/>
              </a:rPr>
              <a:t>Centrado</a:t>
            </a:r>
          </a:p>
          <a:p>
            <a:pPr algn="ctr"/>
            <a:r>
              <a:rPr lang="es-MX" sz="2000" b="1" dirty="0" smtClean="0">
                <a:solidFill>
                  <a:srgbClr val="FF0000"/>
                </a:solidFill>
                <a:latin typeface="Century" pitchFamily="18" charset="0"/>
              </a:rPr>
              <a:t>¿Dónde está?</a:t>
            </a:r>
            <a:endParaRPr lang="es-MX" sz="2000" b="1" dirty="0">
              <a:solidFill>
                <a:srgbClr val="FF0000"/>
              </a:solidFill>
              <a:latin typeface="Century" pitchFamily="18" charset="0"/>
            </a:endParaRPr>
          </a:p>
        </p:txBody>
      </p:sp>
      <p:sp>
        <p:nvSpPr>
          <p:cNvPr id="14" name="13 CuadroTexto"/>
          <p:cNvSpPr txBox="1"/>
          <p:nvPr/>
        </p:nvSpPr>
        <p:spPr>
          <a:xfrm>
            <a:off x="2093402" y="4797152"/>
            <a:ext cx="1802095" cy="707886"/>
          </a:xfrm>
          <a:prstGeom prst="rect">
            <a:avLst/>
          </a:prstGeom>
          <a:noFill/>
        </p:spPr>
        <p:txBody>
          <a:bodyPr wrap="none" rtlCol="0">
            <a:spAutoFit/>
          </a:bodyPr>
          <a:lstStyle/>
          <a:p>
            <a:pPr algn="ctr"/>
            <a:r>
              <a:rPr lang="es-MX" sz="2000" b="1" dirty="0" smtClean="0">
                <a:solidFill>
                  <a:srgbClr val="00B050"/>
                </a:solidFill>
                <a:latin typeface="Century" pitchFamily="18" charset="0"/>
              </a:rPr>
              <a:t>Identificación</a:t>
            </a:r>
          </a:p>
          <a:p>
            <a:pPr algn="ctr"/>
            <a:r>
              <a:rPr lang="es-MX" sz="2000" b="1" dirty="0" smtClean="0">
                <a:solidFill>
                  <a:srgbClr val="00B050"/>
                </a:solidFill>
                <a:latin typeface="Century" pitchFamily="18" charset="0"/>
              </a:rPr>
              <a:t>¿Qué es?</a:t>
            </a:r>
            <a:endParaRPr lang="es-MX" sz="2000" b="1" dirty="0">
              <a:solidFill>
                <a:srgbClr val="00B050"/>
              </a:solidFill>
              <a:latin typeface="Century" pitchFamily="18" charset="0"/>
            </a:endParaRPr>
          </a:p>
        </p:txBody>
      </p:sp>
      <p:sp>
        <p:nvSpPr>
          <p:cNvPr id="15" name="14 CuadroTexto"/>
          <p:cNvSpPr txBox="1"/>
          <p:nvPr/>
        </p:nvSpPr>
        <p:spPr>
          <a:xfrm>
            <a:off x="4932040" y="4653136"/>
            <a:ext cx="1838966" cy="707886"/>
          </a:xfrm>
          <a:prstGeom prst="rect">
            <a:avLst/>
          </a:prstGeom>
          <a:noFill/>
        </p:spPr>
        <p:txBody>
          <a:bodyPr wrap="none" rtlCol="0">
            <a:spAutoFit/>
          </a:bodyPr>
          <a:lstStyle/>
          <a:p>
            <a:pPr algn="ctr"/>
            <a:r>
              <a:rPr lang="es-MX" sz="2000" b="1" dirty="0" smtClean="0">
                <a:solidFill>
                  <a:srgbClr val="FFC000"/>
                </a:solidFill>
                <a:latin typeface="Century" pitchFamily="18" charset="0"/>
              </a:rPr>
              <a:t>Lenguaje</a:t>
            </a:r>
          </a:p>
          <a:p>
            <a:pPr algn="ctr"/>
            <a:r>
              <a:rPr lang="es-MX" sz="2000" b="1" dirty="0" smtClean="0">
                <a:solidFill>
                  <a:srgbClr val="FFC000"/>
                </a:solidFill>
                <a:latin typeface="Century" pitchFamily="18" charset="0"/>
              </a:rPr>
              <a:t>¿Qué se de él?</a:t>
            </a:r>
            <a:endParaRPr lang="es-MX" sz="2000" b="1" dirty="0">
              <a:solidFill>
                <a:srgbClr val="FFC000"/>
              </a:solidFill>
              <a:latin typeface="Century" pitchFamily="18" charset="0"/>
            </a:endParaRPr>
          </a:p>
        </p:txBody>
      </p:sp>
      <p:sp>
        <p:nvSpPr>
          <p:cNvPr id="16" name="15 CuadroTexto"/>
          <p:cNvSpPr txBox="1"/>
          <p:nvPr/>
        </p:nvSpPr>
        <p:spPr>
          <a:xfrm>
            <a:off x="3923928" y="3491716"/>
            <a:ext cx="960519" cy="369332"/>
          </a:xfrm>
          <a:prstGeom prst="rect">
            <a:avLst/>
          </a:prstGeom>
          <a:noFill/>
        </p:spPr>
        <p:txBody>
          <a:bodyPr wrap="none" rtlCol="0">
            <a:spAutoFit/>
          </a:bodyPr>
          <a:lstStyle/>
          <a:p>
            <a:r>
              <a:rPr lang="es-MX" b="1" i="1" dirty="0" smtClean="0">
                <a:effectLst>
                  <a:outerShdw blurRad="38100" dist="38100" dir="2700000" algn="tl">
                    <a:srgbClr val="000000">
                      <a:alpha val="43137"/>
                    </a:srgbClr>
                  </a:outerShdw>
                </a:effectLst>
              </a:rPr>
              <a:t>VISIÓN</a:t>
            </a:r>
            <a:endParaRPr lang="es-MX" b="1" i="1" dirty="0">
              <a:effectLst>
                <a:outerShdw blurRad="38100" dist="38100" dir="2700000" algn="tl">
                  <a:srgbClr val="000000">
                    <a:alpha val="43137"/>
                  </a:srgbClr>
                </a:outerShdw>
              </a:effectLst>
            </a:endParaRPr>
          </a:p>
        </p:txBody>
      </p:sp>
      <p:sp>
        <p:nvSpPr>
          <p:cNvPr id="18" name="17 CuadroTexto"/>
          <p:cNvSpPr txBox="1"/>
          <p:nvPr/>
        </p:nvSpPr>
        <p:spPr>
          <a:xfrm>
            <a:off x="323528" y="1772816"/>
            <a:ext cx="1319592" cy="923330"/>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pPr algn="ctr"/>
            <a:r>
              <a:rPr lang="es-MX" dirty="0" smtClean="0"/>
              <a:t>Economía</a:t>
            </a:r>
          </a:p>
          <a:p>
            <a:pPr algn="ctr"/>
            <a:r>
              <a:rPr lang="es-MX" dirty="0" smtClean="0"/>
              <a:t>Atención</a:t>
            </a:r>
          </a:p>
          <a:p>
            <a:pPr algn="ctr"/>
            <a:r>
              <a:rPr lang="es-MX" dirty="0" smtClean="0"/>
              <a:t>Confort</a:t>
            </a:r>
            <a:endParaRPr lang="es-MX" dirty="0"/>
          </a:p>
        </p:txBody>
      </p:sp>
      <p:sp>
        <p:nvSpPr>
          <p:cNvPr id="19" name="18 CuadroTexto"/>
          <p:cNvSpPr txBox="1"/>
          <p:nvPr/>
        </p:nvSpPr>
        <p:spPr>
          <a:xfrm>
            <a:off x="7016939" y="1713582"/>
            <a:ext cx="1896673" cy="923330"/>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pPr algn="ctr"/>
            <a:r>
              <a:rPr lang="es-MX" dirty="0" smtClean="0"/>
              <a:t>Manipulación</a:t>
            </a:r>
          </a:p>
          <a:p>
            <a:pPr algn="ctr"/>
            <a:r>
              <a:rPr lang="es-MX" dirty="0" smtClean="0"/>
              <a:t>Interés</a:t>
            </a:r>
          </a:p>
          <a:p>
            <a:pPr algn="ctr"/>
            <a:r>
              <a:rPr lang="es-MX" dirty="0" smtClean="0"/>
              <a:t>Concentración</a:t>
            </a:r>
            <a:endParaRPr lang="es-MX" dirty="0"/>
          </a:p>
        </p:txBody>
      </p:sp>
      <p:sp>
        <p:nvSpPr>
          <p:cNvPr id="20" name="19 CuadroTexto"/>
          <p:cNvSpPr txBox="1"/>
          <p:nvPr/>
        </p:nvSpPr>
        <p:spPr>
          <a:xfrm>
            <a:off x="179512" y="5085184"/>
            <a:ext cx="1808508" cy="923330"/>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pPr algn="ctr"/>
            <a:r>
              <a:rPr lang="es-MX" dirty="0" smtClean="0"/>
              <a:t>Comprensión</a:t>
            </a:r>
          </a:p>
          <a:p>
            <a:pPr algn="ctr"/>
            <a:r>
              <a:rPr lang="es-MX" dirty="0" smtClean="0"/>
              <a:t>Entendimiento</a:t>
            </a:r>
          </a:p>
          <a:p>
            <a:pPr algn="ctr"/>
            <a:r>
              <a:rPr lang="es-MX" dirty="0" smtClean="0"/>
              <a:t>Memoria</a:t>
            </a:r>
            <a:endParaRPr lang="es-MX" dirty="0"/>
          </a:p>
        </p:txBody>
      </p:sp>
      <p:sp>
        <p:nvSpPr>
          <p:cNvPr id="21" name="20 CuadroTexto"/>
          <p:cNvSpPr txBox="1"/>
          <p:nvPr/>
        </p:nvSpPr>
        <p:spPr>
          <a:xfrm>
            <a:off x="6732240" y="5157192"/>
            <a:ext cx="2254143" cy="923330"/>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pPr algn="ctr"/>
            <a:r>
              <a:rPr lang="es-MX" dirty="0" smtClean="0"/>
              <a:t>Retroalimentación</a:t>
            </a:r>
          </a:p>
          <a:p>
            <a:pPr algn="ctr"/>
            <a:r>
              <a:rPr lang="es-MX" dirty="0" smtClean="0"/>
              <a:t>Explicación</a:t>
            </a:r>
          </a:p>
          <a:p>
            <a:pPr algn="ctr"/>
            <a:r>
              <a:rPr lang="es-MX" dirty="0" smtClean="0"/>
              <a:t>Dominio</a:t>
            </a:r>
            <a:endParaRPr lang="es-MX" dirty="0"/>
          </a:p>
        </p:txBody>
      </p:sp>
      <p:sp>
        <p:nvSpPr>
          <p:cNvPr id="22" name="3 Título"/>
          <p:cNvSpPr txBox="1">
            <a:spLocks/>
          </p:cNvSpPr>
          <p:nvPr/>
        </p:nvSpPr>
        <p:spPr bwMode="auto">
          <a:xfrm>
            <a:off x="1083766" y="170534"/>
            <a:ext cx="5472608" cy="594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75000"/>
              </a:lnSpc>
              <a:spcBef>
                <a:spcPct val="0"/>
              </a:spcBef>
              <a:spcAft>
                <a:spcPct val="0"/>
              </a:spcAft>
              <a:defRPr sz="4400" kern="1200">
                <a:solidFill>
                  <a:schemeClr val="bg1"/>
                </a:solidFill>
                <a:latin typeface="+mj-lt"/>
                <a:ea typeface="+mj-ea"/>
                <a:cs typeface="+mj-cs"/>
              </a:defRPr>
            </a:lvl1pPr>
            <a:lvl2pPr algn="l" rtl="0" eaLnBrk="1" fontAlgn="base" hangingPunct="1">
              <a:lnSpc>
                <a:spcPct val="75000"/>
              </a:lnSpc>
              <a:spcBef>
                <a:spcPct val="0"/>
              </a:spcBef>
              <a:spcAft>
                <a:spcPct val="0"/>
              </a:spcAft>
              <a:defRPr sz="4400">
                <a:solidFill>
                  <a:schemeClr val="bg1"/>
                </a:solidFill>
                <a:latin typeface="Futura LT ExtraBold" pitchFamily="2" charset="0"/>
              </a:defRPr>
            </a:lvl2pPr>
            <a:lvl3pPr algn="l" rtl="0" eaLnBrk="1" fontAlgn="base" hangingPunct="1">
              <a:lnSpc>
                <a:spcPct val="75000"/>
              </a:lnSpc>
              <a:spcBef>
                <a:spcPct val="0"/>
              </a:spcBef>
              <a:spcAft>
                <a:spcPct val="0"/>
              </a:spcAft>
              <a:defRPr sz="4400">
                <a:solidFill>
                  <a:schemeClr val="bg1"/>
                </a:solidFill>
                <a:latin typeface="Futura LT ExtraBold" pitchFamily="2" charset="0"/>
              </a:defRPr>
            </a:lvl3pPr>
            <a:lvl4pPr algn="l" rtl="0" eaLnBrk="1" fontAlgn="base" hangingPunct="1">
              <a:lnSpc>
                <a:spcPct val="75000"/>
              </a:lnSpc>
              <a:spcBef>
                <a:spcPct val="0"/>
              </a:spcBef>
              <a:spcAft>
                <a:spcPct val="0"/>
              </a:spcAft>
              <a:defRPr sz="4400">
                <a:solidFill>
                  <a:schemeClr val="bg1"/>
                </a:solidFill>
                <a:latin typeface="Futura LT ExtraBold" pitchFamily="2" charset="0"/>
              </a:defRPr>
            </a:lvl4pPr>
            <a:lvl5pPr algn="l" rtl="0" eaLnBrk="1" fontAlgn="base" hangingPunct="1">
              <a:lnSpc>
                <a:spcPct val="75000"/>
              </a:lnSpc>
              <a:spcBef>
                <a:spcPct val="0"/>
              </a:spcBef>
              <a:spcAft>
                <a:spcPct val="0"/>
              </a:spcAft>
              <a:defRPr sz="4400">
                <a:solidFill>
                  <a:schemeClr val="bg1"/>
                </a:solidFill>
                <a:latin typeface="Futura LT ExtraBold" pitchFamily="2" charset="0"/>
              </a:defRPr>
            </a:lvl5pPr>
            <a:lvl6pPr marL="457200" algn="l" rtl="0" eaLnBrk="1" fontAlgn="base" hangingPunct="1">
              <a:lnSpc>
                <a:spcPct val="75000"/>
              </a:lnSpc>
              <a:spcBef>
                <a:spcPct val="0"/>
              </a:spcBef>
              <a:spcAft>
                <a:spcPct val="0"/>
              </a:spcAft>
              <a:defRPr sz="4400">
                <a:solidFill>
                  <a:schemeClr val="bg1"/>
                </a:solidFill>
                <a:latin typeface="Futura LT ExtraBold" pitchFamily="2" charset="0"/>
              </a:defRPr>
            </a:lvl6pPr>
            <a:lvl7pPr marL="914400" algn="l" rtl="0" eaLnBrk="1" fontAlgn="base" hangingPunct="1">
              <a:lnSpc>
                <a:spcPct val="75000"/>
              </a:lnSpc>
              <a:spcBef>
                <a:spcPct val="0"/>
              </a:spcBef>
              <a:spcAft>
                <a:spcPct val="0"/>
              </a:spcAft>
              <a:defRPr sz="4400">
                <a:solidFill>
                  <a:schemeClr val="bg1"/>
                </a:solidFill>
                <a:latin typeface="Futura LT ExtraBold" pitchFamily="2" charset="0"/>
              </a:defRPr>
            </a:lvl7pPr>
            <a:lvl8pPr marL="1371600" algn="l" rtl="0" eaLnBrk="1" fontAlgn="base" hangingPunct="1">
              <a:lnSpc>
                <a:spcPct val="75000"/>
              </a:lnSpc>
              <a:spcBef>
                <a:spcPct val="0"/>
              </a:spcBef>
              <a:spcAft>
                <a:spcPct val="0"/>
              </a:spcAft>
              <a:defRPr sz="4400">
                <a:solidFill>
                  <a:schemeClr val="bg1"/>
                </a:solidFill>
                <a:latin typeface="Futura LT ExtraBold" pitchFamily="2" charset="0"/>
              </a:defRPr>
            </a:lvl8pPr>
            <a:lvl9pPr marL="1828800" algn="l" rtl="0" eaLnBrk="1" fontAlgn="base" hangingPunct="1">
              <a:lnSpc>
                <a:spcPct val="75000"/>
              </a:lnSpc>
              <a:spcBef>
                <a:spcPct val="0"/>
              </a:spcBef>
              <a:spcAft>
                <a:spcPct val="0"/>
              </a:spcAft>
              <a:defRPr sz="4400">
                <a:solidFill>
                  <a:schemeClr val="bg1"/>
                </a:solidFill>
                <a:latin typeface="Futura LT ExtraBold" pitchFamily="2" charset="0"/>
              </a:defRPr>
            </a:lvl9pPr>
          </a:lstStyle>
          <a:p>
            <a:pPr algn="ctr"/>
            <a:r>
              <a:rPr lang="es-MX" sz="2800" dirty="0" smtClean="0">
                <a:solidFill>
                  <a:schemeClr val="bg1">
                    <a:lumMod val="95000"/>
                  </a:schemeClr>
                </a:solidFill>
                <a:latin typeface="Helvetica LT Std Black" pitchFamily="34" charset="0"/>
              </a:rPr>
              <a:t>VISÓN = APRENDIZAJE</a:t>
            </a:r>
            <a:endParaRPr lang="es-ES" sz="2800" dirty="0" smtClean="0">
              <a:solidFill>
                <a:schemeClr val="bg1">
                  <a:lumMod val="95000"/>
                </a:schemeClr>
              </a:solidFill>
              <a:latin typeface="Helvetica LT Std Black" pitchFamily="34" charset="0"/>
            </a:endParaRPr>
          </a:p>
        </p:txBody>
      </p:sp>
      <p:sp>
        <p:nvSpPr>
          <p:cNvPr id="2" name="1 Rectángulo"/>
          <p:cNvSpPr/>
          <p:nvPr/>
        </p:nvSpPr>
        <p:spPr>
          <a:xfrm>
            <a:off x="3095624" y="580038"/>
            <a:ext cx="1794722" cy="369332"/>
          </a:xfrm>
          <a:prstGeom prst="rect">
            <a:avLst/>
          </a:prstGeom>
        </p:spPr>
        <p:txBody>
          <a:bodyPr wrap="none">
            <a:spAutoFit/>
          </a:bodyPr>
          <a:lstStyle/>
          <a:p>
            <a:r>
              <a:rPr lang="es-MX" b="1" dirty="0">
                <a:solidFill>
                  <a:schemeClr val="accent4">
                    <a:lumMod val="60000"/>
                    <a:lumOff val="40000"/>
                  </a:schemeClr>
                </a:solidFill>
                <a:latin typeface="Helvetica 65 Medium" pitchFamily="2" charset="0"/>
              </a:rPr>
              <a:t>M. </a:t>
            </a:r>
            <a:r>
              <a:rPr lang="es-MX" b="1" dirty="0" err="1">
                <a:solidFill>
                  <a:schemeClr val="accent4">
                    <a:lumMod val="60000"/>
                    <a:lumOff val="40000"/>
                  </a:schemeClr>
                </a:solidFill>
                <a:latin typeface="Helvetica 65 Medium" pitchFamily="2" charset="0"/>
              </a:rPr>
              <a:t>Skeffington</a:t>
            </a:r>
            <a:r>
              <a:rPr lang="es-MX" b="1" dirty="0">
                <a:solidFill>
                  <a:schemeClr val="accent4">
                    <a:lumMod val="60000"/>
                    <a:lumOff val="40000"/>
                  </a:schemeClr>
                </a:solidFill>
                <a:latin typeface="Helvetica 65 Medium" pitchFamily="2" charset="0"/>
              </a:rPr>
              <a:t> </a:t>
            </a:r>
            <a:endParaRPr lang="es-ES" b="1" dirty="0">
              <a:solidFill>
                <a:schemeClr val="accent4">
                  <a:lumMod val="60000"/>
                  <a:lumOff val="40000"/>
                </a:schemeClr>
              </a:solidFill>
              <a:latin typeface="Helvetica 65 Medium" pitchFamily="2" charset="0"/>
            </a:endParaRPr>
          </a:p>
        </p:txBody>
      </p:sp>
      <p:sp>
        <p:nvSpPr>
          <p:cNvPr id="3" name="2 Rectángulo"/>
          <p:cNvSpPr/>
          <p:nvPr/>
        </p:nvSpPr>
        <p:spPr>
          <a:xfrm>
            <a:off x="323528" y="5805264"/>
            <a:ext cx="7848872" cy="923330"/>
          </a:xfrm>
          <a:prstGeom prst="rect">
            <a:avLst/>
          </a:prstGeom>
        </p:spPr>
        <p:txBody>
          <a:bodyPr wrap="square">
            <a:spAutoFit/>
          </a:bodyPr>
          <a:lstStyle/>
          <a:p>
            <a:r>
              <a:rPr lang="es-ES" dirty="0"/>
              <a:t> </a:t>
            </a:r>
          </a:p>
          <a:p>
            <a:r>
              <a:rPr lang="es-ES" dirty="0"/>
              <a:t>H</a:t>
            </a:r>
            <a:r>
              <a:rPr lang="es-ES" dirty="0" smtClean="0"/>
              <a:t>abló </a:t>
            </a:r>
            <a:r>
              <a:rPr lang="es-ES" dirty="0"/>
              <a:t>de las cuatro interrelaciones de funcionamiento, que conforman el proceso total de la visión y el entendimiento.  Propuso un camino holístico </a:t>
            </a:r>
          </a:p>
        </p:txBody>
      </p:sp>
    </p:spTree>
    <p:extLst>
      <p:ext uri="{BB962C8B-B14F-4D97-AF65-F5344CB8AC3E}">
        <p14:creationId xmlns:p14="http://schemas.microsoft.com/office/powerpoint/2010/main" val="19008562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ChangeArrowheads="1"/>
          </p:cNvSpPr>
          <p:nvPr/>
        </p:nvSpPr>
        <p:spPr bwMode="auto">
          <a:xfrm>
            <a:off x="251520" y="62484"/>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s-ES_tradnl" sz="2400" b="1" u="none" dirty="0">
                <a:solidFill>
                  <a:srgbClr val="D60093"/>
                </a:solidFill>
                <a:latin typeface="Helvetica 65 Medium" pitchFamily="2" charset="0"/>
              </a:rPr>
              <a:t>PROCESO DE MADURACIÓN DE LA VISIÓN</a:t>
            </a:r>
            <a:endParaRPr lang="es-ES_tradnl" sz="2400" u="none" dirty="0">
              <a:solidFill>
                <a:schemeClr val="tx2"/>
              </a:solidFill>
              <a:latin typeface="Helvetica 65 Medium" pitchFamily="2" charset="0"/>
            </a:endParaRPr>
          </a:p>
        </p:txBody>
      </p:sp>
      <p:sp>
        <p:nvSpPr>
          <p:cNvPr id="54276" name="Rectangle 4"/>
          <p:cNvSpPr>
            <a:spLocks noChangeArrowheads="1"/>
          </p:cNvSpPr>
          <p:nvPr/>
        </p:nvSpPr>
        <p:spPr bwMode="auto">
          <a:xfrm>
            <a:off x="3810000" y="2011760"/>
            <a:ext cx="38100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a:spcBef>
                <a:spcPct val="20000"/>
              </a:spcBef>
              <a:buFontTx/>
              <a:buChar char="•"/>
            </a:pPr>
            <a:r>
              <a:rPr lang="es-ES_tradnl" sz="1600" dirty="0" err="1">
                <a:latin typeface="Helvetica 65 Medium" pitchFamily="2" charset="0"/>
              </a:rPr>
              <a:t>Antigravedad</a:t>
            </a:r>
            <a:r>
              <a:rPr lang="es-ES_tradnl" sz="1600" dirty="0">
                <a:latin typeface="Helvetica 65 Medium" pitchFamily="2" charset="0"/>
              </a:rPr>
              <a:t>:</a:t>
            </a:r>
            <a:r>
              <a:rPr lang="es-ES_tradnl" sz="1600" u="none" dirty="0">
                <a:latin typeface="Helvetica 65 Medium" pitchFamily="2" charset="0"/>
              </a:rPr>
              <a:t> Movimientos de cabeza y extremidades, rodar, gatear, trepar, posición erguida y caminar. ¿Quién soy?, ¿Dónde estoy?</a:t>
            </a:r>
          </a:p>
          <a:p>
            <a:pPr marL="342900" indent="-342900" algn="just">
              <a:spcBef>
                <a:spcPct val="20000"/>
              </a:spcBef>
              <a:buFontTx/>
              <a:buChar char="•"/>
            </a:pPr>
            <a:endParaRPr lang="es-ES_tradnl" sz="1600" u="none" dirty="0">
              <a:latin typeface="Helvetica 65 Medium" pitchFamily="2" charset="0"/>
            </a:endParaRPr>
          </a:p>
          <a:p>
            <a:pPr marL="342900" indent="-342900">
              <a:spcBef>
                <a:spcPct val="20000"/>
              </a:spcBef>
              <a:buFontTx/>
              <a:buChar char="•"/>
            </a:pPr>
            <a:r>
              <a:rPr lang="es-ES_tradnl" sz="1600" dirty="0">
                <a:latin typeface="Helvetica 65 Medium" pitchFamily="2" charset="0"/>
              </a:rPr>
              <a:t>Centralización:</a:t>
            </a:r>
            <a:r>
              <a:rPr lang="es-ES_tradnl" sz="1600" u="none" dirty="0">
                <a:latin typeface="Helvetica 65 Medium" pitchFamily="2" charset="0"/>
              </a:rPr>
              <a:t> </a:t>
            </a:r>
            <a:r>
              <a:rPr lang="es-ES_tradnl" sz="1600" u="none" dirty="0" err="1">
                <a:latin typeface="Helvetica 65 Medium" pitchFamily="2" charset="0"/>
              </a:rPr>
              <a:t>Contralateralidad</a:t>
            </a:r>
            <a:r>
              <a:rPr lang="es-ES_tradnl" sz="1600" u="none" dirty="0">
                <a:latin typeface="Helvetica 65 Medium" pitchFamily="2" charset="0"/>
              </a:rPr>
              <a:t>, simetría, asimetría, direccionalidad, bilateralidad, </a:t>
            </a:r>
            <a:r>
              <a:rPr lang="es-ES_tradnl" sz="1600" u="none" dirty="0" err="1">
                <a:latin typeface="Helvetica 65 Medium" pitchFamily="2" charset="0"/>
              </a:rPr>
              <a:t>binocularidad</a:t>
            </a:r>
            <a:r>
              <a:rPr lang="es-ES_tradnl" sz="1600" u="none" dirty="0">
                <a:latin typeface="Helvetica 65 Medium" pitchFamily="2" charset="0"/>
              </a:rPr>
              <a:t>, aprendizaje de la lectura. ¿Dónde están las cosas?</a:t>
            </a:r>
          </a:p>
        </p:txBody>
      </p:sp>
      <p:sp>
        <p:nvSpPr>
          <p:cNvPr id="54277" name="Oval 5"/>
          <p:cNvSpPr>
            <a:spLocks noChangeArrowheads="1"/>
          </p:cNvSpPr>
          <p:nvPr/>
        </p:nvSpPr>
        <p:spPr bwMode="auto">
          <a:xfrm>
            <a:off x="1295400" y="2828925"/>
            <a:ext cx="1600200" cy="1524000"/>
          </a:xfrm>
          <a:prstGeom prst="ellipse">
            <a:avLst/>
          </a:prstGeom>
          <a:noFill/>
          <a:ln w="38100">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54278" name="Oval 6"/>
          <p:cNvSpPr>
            <a:spLocks noChangeArrowheads="1"/>
          </p:cNvSpPr>
          <p:nvPr/>
        </p:nvSpPr>
        <p:spPr bwMode="auto">
          <a:xfrm>
            <a:off x="2286000" y="2828925"/>
            <a:ext cx="1600200" cy="1524000"/>
          </a:xfrm>
          <a:prstGeom prst="ellipse">
            <a:avLst/>
          </a:prstGeom>
          <a:noFill/>
          <a:ln w="38100">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ES_tradnl" sz="2400" u="none">
              <a:latin typeface="Benguiat Frisky" pitchFamily="66" charset="0"/>
            </a:endParaRPr>
          </a:p>
        </p:txBody>
      </p:sp>
      <p:sp>
        <p:nvSpPr>
          <p:cNvPr id="54279" name="Oval 7"/>
          <p:cNvSpPr>
            <a:spLocks noChangeArrowheads="1"/>
          </p:cNvSpPr>
          <p:nvPr/>
        </p:nvSpPr>
        <p:spPr bwMode="auto">
          <a:xfrm>
            <a:off x="1295400" y="3581400"/>
            <a:ext cx="1600200" cy="1524000"/>
          </a:xfrm>
          <a:prstGeom prst="ellipse">
            <a:avLst/>
          </a:prstGeom>
          <a:noFill/>
          <a:ln w="12700">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54280" name="Oval 8"/>
          <p:cNvSpPr>
            <a:spLocks noChangeArrowheads="1"/>
          </p:cNvSpPr>
          <p:nvPr/>
        </p:nvSpPr>
        <p:spPr bwMode="auto">
          <a:xfrm>
            <a:off x="2209800" y="3657600"/>
            <a:ext cx="1600200" cy="1524000"/>
          </a:xfrm>
          <a:prstGeom prst="ellipse">
            <a:avLst/>
          </a:prstGeom>
          <a:noFill/>
          <a:ln w="12700">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54281" name="Text Box 9"/>
          <p:cNvSpPr txBox="1">
            <a:spLocks noChangeArrowheads="1"/>
          </p:cNvSpPr>
          <p:nvPr/>
        </p:nvSpPr>
        <p:spPr bwMode="auto">
          <a:xfrm>
            <a:off x="1738313" y="3200400"/>
            <a:ext cx="373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sz="2400" b="1" u="none">
                <a:solidFill>
                  <a:srgbClr val="FF0066"/>
                </a:solidFill>
                <a:effectLst>
                  <a:outerShdw blurRad="38100" dist="38100" dir="2700000" algn="tl">
                    <a:srgbClr val="000000"/>
                  </a:outerShdw>
                </a:effectLst>
                <a:latin typeface="Benguiat Frisky" pitchFamily="66" charset="0"/>
              </a:rPr>
              <a:t>C</a:t>
            </a:r>
            <a:endParaRPr lang="es-ES_tradnl" sz="2400" u="none">
              <a:latin typeface="Benguiat Frisky" pitchFamily="66" charset="0"/>
            </a:endParaRPr>
          </a:p>
        </p:txBody>
      </p:sp>
      <p:sp>
        <p:nvSpPr>
          <p:cNvPr id="54282" name="Text Box 10"/>
          <p:cNvSpPr txBox="1">
            <a:spLocks noChangeArrowheads="1"/>
          </p:cNvSpPr>
          <p:nvPr/>
        </p:nvSpPr>
        <p:spPr bwMode="auto">
          <a:xfrm>
            <a:off x="3033713" y="3200400"/>
            <a:ext cx="40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sz="2400" b="1" u="none">
                <a:solidFill>
                  <a:srgbClr val="FF0066"/>
                </a:solidFill>
                <a:effectLst>
                  <a:outerShdw blurRad="38100" dist="38100" dir="2700000" algn="tl">
                    <a:srgbClr val="000000"/>
                  </a:outerShdw>
                </a:effectLst>
                <a:latin typeface="Benguiat Frisky" pitchFamily="66" charset="0"/>
              </a:rPr>
              <a:t>A</a:t>
            </a:r>
            <a:endParaRPr lang="es-ES_tradnl" sz="2400" u="none">
              <a:solidFill>
                <a:srgbClr val="FF0066"/>
              </a:solidFill>
              <a:latin typeface="Benguiat Frisky" pitchFamily="66" charset="0"/>
            </a:endParaRPr>
          </a:p>
        </p:txBody>
      </p:sp>
      <p:sp>
        <p:nvSpPr>
          <p:cNvPr id="54283" name="Text Box 11"/>
          <p:cNvSpPr txBox="1">
            <a:spLocks noChangeArrowheads="1"/>
          </p:cNvSpPr>
          <p:nvPr/>
        </p:nvSpPr>
        <p:spPr bwMode="auto">
          <a:xfrm>
            <a:off x="1731963" y="4419600"/>
            <a:ext cx="3508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sz="2400" b="1" u="none">
                <a:effectLst>
                  <a:outerShdw blurRad="38100" dist="38100" dir="2700000" algn="tl">
                    <a:srgbClr val="FFFFFF"/>
                  </a:outerShdw>
                </a:effectLst>
                <a:latin typeface="Benguiat Frisky" pitchFamily="66" charset="0"/>
              </a:rPr>
              <a:t>I</a:t>
            </a:r>
            <a:endParaRPr lang="es-ES_tradnl" sz="2400" b="1" u="none">
              <a:latin typeface="Benguiat Frisky" pitchFamily="66" charset="0"/>
            </a:endParaRPr>
          </a:p>
        </p:txBody>
      </p:sp>
      <p:sp>
        <p:nvSpPr>
          <p:cNvPr id="54284" name="Text Box 12"/>
          <p:cNvSpPr txBox="1">
            <a:spLocks noChangeArrowheads="1"/>
          </p:cNvSpPr>
          <p:nvPr/>
        </p:nvSpPr>
        <p:spPr bwMode="auto">
          <a:xfrm>
            <a:off x="2957513" y="4419600"/>
            <a:ext cx="798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sz="2400" b="1" u="none" dirty="0">
                <a:effectLst>
                  <a:outerShdw blurRad="38100" dist="38100" dir="2700000" algn="tl">
                    <a:srgbClr val="FFFFFF"/>
                  </a:outerShdw>
                </a:effectLst>
                <a:latin typeface="Benguiat Frisky" pitchFamily="66" charset="0"/>
              </a:rPr>
              <a:t>A-V</a:t>
            </a:r>
            <a:endParaRPr lang="es-ES_tradnl" sz="2400" u="none" dirty="0">
              <a:latin typeface="Benguiat Frisky" pitchFamily="66" charset="0"/>
            </a:endParaRPr>
          </a:p>
        </p:txBody>
      </p:sp>
      <p:sp>
        <p:nvSpPr>
          <p:cNvPr id="54285" name="Text Box 13"/>
          <p:cNvSpPr txBox="1">
            <a:spLocks noChangeArrowheads="1"/>
          </p:cNvSpPr>
          <p:nvPr/>
        </p:nvSpPr>
        <p:spPr bwMode="auto">
          <a:xfrm>
            <a:off x="2438400" y="3819525"/>
            <a:ext cx="390525"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p>
            <a:r>
              <a:rPr lang="es-ES_tradnl" sz="2400" b="1" u="none" dirty="0">
                <a:solidFill>
                  <a:srgbClr val="008000"/>
                </a:solidFill>
                <a:effectLst>
                  <a:outerShdw blurRad="38100" dist="38100" dir="2700000" algn="tl">
                    <a:srgbClr val="000000"/>
                  </a:outerShdw>
                </a:effectLst>
                <a:latin typeface="Benguiat Frisky" pitchFamily="66" charset="0"/>
              </a:rPr>
              <a:t>V</a:t>
            </a:r>
            <a:endParaRPr lang="es-ES_tradnl" sz="2400" u="none" dirty="0">
              <a:solidFill>
                <a:srgbClr val="008000"/>
              </a:solidFill>
              <a:latin typeface="Benguiat Frisky" pitchFamily="66" charset="0"/>
            </a:endParaRPr>
          </a:p>
        </p:txBody>
      </p:sp>
      <p:sp>
        <p:nvSpPr>
          <p:cNvPr id="54286" name="Text Box 14"/>
          <p:cNvSpPr txBox="1">
            <a:spLocks noChangeArrowheads="1"/>
          </p:cNvSpPr>
          <p:nvPr/>
        </p:nvSpPr>
        <p:spPr bwMode="auto">
          <a:xfrm>
            <a:off x="930541" y="1190244"/>
            <a:ext cx="402821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sz="2000" u="none" dirty="0">
                <a:latin typeface="Helvetica 65 Medium" pitchFamily="2" charset="0"/>
              </a:rPr>
              <a:t>Modelo de Visión de </a:t>
            </a:r>
            <a:r>
              <a:rPr lang="es-ES_tradnl" sz="2000" u="none" dirty="0" err="1">
                <a:latin typeface="Helvetica 65 Medium" pitchFamily="2" charset="0"/>
              </a:rPr>
              <a:t>Skeffington</a:t>
            </a:r>
            <a:endParaRPr lang="es-ES_tradnl" sz="2000" b="1" u="none" dirty="0">
              <a:latin typeface="Helvetica 65 Medium" pitchFamily="2" charset="0"/>
            </a:endParaRPr>
          </a:p>
        </p:txBody>
      </p:sp>
    </p:spTree>
    <p:extLst>
      <p:ext uri="{BB962C8B-B14F-4D97-AF65-F5344CB8AC3E}">
        <p14:creationId xmlns:p14="http://schemas.microsoft.com/office/powerpoint/2010/main" val="1503207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ChangeArrowheads="1"/>
          </p:cNvSpPr>
          <p:nvPr/>
        </p:nvSpPr>
        <p:spPr bwMode="auto">
          <a:xfrm>
            <a:off x="3883904" y="2705100"/>
            <a:ext cx="3810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a:spcBef>
                <a:spcPct val="20000"/>
              </a:spcBef>
              <a:buFontTx/>
              <a:buChar char="•"/>
            </a:pPr>
            <a:r>
              <a:rPr lang="es-ES_tradnl" sz="1600" u="none" dirty="0">
                <a:latin typeface="Helvetica 65 Medium" pitchFamily="2" charset="0"/>
              </a:rPr>
              <a:t>Identificación: Forma, peso, color, composición, temperatura, etc. Dimensión y colocación espacial. ¿Qué es?</a:t>
            </a:r>
          </a:p>
          <a:p>
            <a:pPr marL="342900" indent="-342900" algn="just">
              <a:spcBef>
                <a:spcPct val="20000"/>
              </a:spcBef>
              <a:buFontTx/>
              <a:buChar char="•"/>
            </a:pPr>
            <a:endParaRPr lang="es-ES_tradnl" sz="1600" u="none" dirty="0">
              <a:latin typeface="Helvetica 65 Medium" pitchFamily="2" charset="0"/>
            </a:endParaRPr>
          </a:p>
          <a:p>
            <a:pPr marL="342900" indent="-342900" algn="just">
              <a:spcBef>
                <a:spcPct val="20000"/>
              </a:spcBef>
              <a:buFontTx/>
              <a:buChar char="•"/>
            </a:pPr>
            <a:r>
              <a:rPr lang="es-ES_tradnl" sz="1600" u="none" dirty="0">
                <a:latin typeface="Helvetica 65 Medium" pitchFamily="2" charset="0"/>
              </a:rPr>
              <a:t>Auditivo-Verbal: Articulación de sonido, vocalización, lenguaje, conversaciones, expresión de conceptos, formulación de ideas</a:t>
            </a:r>
          </a:p>
        </p:txBody>
      </p:sp>
      <p:sp>
        <p:nvSpPr>
          <p:cNvPr id="55300" name="Oval 4"/>
          <p:cNvSpPr>
            <a:spLocks noChangeArrowheads="1"/>
          </p:cNvSpPr>
          <p:nvPr/>
        </p:nvSpPr>
        <p:spPr bwMode="auto">
          <a:xfrm>
            <a:off x="1295400" y="2895600"/>
            <a:ext cx="1600200" cy="1524000"/>
          </a:xfrm>
          <a:prstGeom prst="ellipse">
            <a:avLst/>
          </a:prstGeom>
          <a:noFill/>
          <a:ln w="12700">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55301" name="Oval 5"/>
          <p:cNvSpPr>
            <a:spLocks noChangeArrowheads="1"/>
          </p:cNvSpPr>
          <p:nvPr/>
        </p:nvSpPr>
        <p:spPr bwMode="auto">
          <a:xfrm>
            <a:off x="2286000" y="2895600"/>
            <a:ext cx="1600200" cy="1524000"/>
          </a:xfrm>
          <a:prstGeom prst="ellipse">
            <a:avLst/>
          </a:prstGeom>
          <a:noFill/>
          <a:ln w="12700">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ES_tradnl" sz="2400" u="none">
              <a:latin typeface="Benguiat Frisky" pitchFamily="66" charset="0"/>
            </a:endParaRPr>
          </a:p>
        </p:txBody>
      </p:sp>
      <p:sp>
        <p:nvSpPr>
          <p:cNvPr id="55302" name="Oval 6"/>
          <p:cNvSpPr>
            <a:spLocks noChangeArrowheads="1"/>
          </p:cNvSpPr>
          <p:nvPr/>
        </p:nvSpPr>
        <p:spPr bwMode="auto">
          <a:xfrm>
            <a:off x="1295400" y="3733800"/>
            <a:ext cx="1600200" cy="1524000"/>
          </a:xfrm>
          <a:prstGeom prst="ellipse">
            <a:avLst/>
          </a:prstGeom>
          <a:noFill/>
          <a:ln w="38100">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55303" name="Oval 7"/>
          <p:cNvSpPr>
            <a:spLocks noChangeArrowheads="1"/>
          </p:cNvSpPr>
          <p:nvPr/>
        </p:nvSpPr>
        <p:spPr bwMode="auto">
          <a:xfrm>
            <a:off x="2209800" y="3810000"/>
            <a:ext cx="1600200" cy="1524000"/>
          </a:xfrm>
          <a:prstGeom prst="ellipse">
            <a:avLst/>
          </a:prstGeom>
          <a:noFill/>
          <a:ln w="38100">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55304" name="Text Box 8"/>
          <p:cNvSpPr txBox="1">
            <a:spLocks noChangeArrowheads="1"/>
          </p:cNvSpPr>
          <p:nvPr/>
        </p:nvSpPr>
        <p:spPr bwMode="auto">
          <a:xfrm>
            <a:off x="1738313" y="3267075"/>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sz="2400" b="1" u="none">
                <a:effectLst>
                  <a:outerShdw blurRad="38100" dist="38100" dir="2700000" algn="tl">
                    <a:srgbClr val="FFFFFF"/>
                  </a:outerShdw>
                </a:effectLst>
                <a:latin typeface="Benguiat Frisky" pitchFamily="66" charset="0"/>
              </a:rPr>
              <a:t>C</a:t>
            </a:r>
            <a:endParaRPr lang="es-ES_tradnl" sz="2400" u="none">
              <a:latin typeface="Benguiat Frisky" pitchFamily="66" charset="0"/>
            </a:endParaRPr>
          </a:p>
        </p:txBody>
      </p:sp>
      <p:sp>
        <p:nvSpPr>
          <p:cNvPr id="55305" name="Text Box 9"/>
          <p:cNvSpPr txBox="1">
            <a:spLocks noChangeArrowheads="1"/>
          </p:cNvSpPr>
          <p:nvPr/>
        </p:nvSpPr>
        <p:spPr bwMode="auto">
          <a:xfrm>
            <a:off x="3033713" y="3267075"/>
            <a:ext cx="358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sz="2400" b="1" u="none">
                <a:effectLst>
                  <a:outerShdw blurRad="38100" dist="38100" dir="2700000" algn="tl">
                    <a:srgbClr val="FFFFFF"/>
                  </a:outerShdw>
                </a:effectLst>
                <a:latin typeface="Benguiat Frisky" pitchFamily="66" charset="0"/>
              </a:rPr>
              <a:t>A</a:t>
            </a:r>
            <a:endParaRPr lang="es-ES_tradnl" sz="2400" u="none">
              <a:latin typeface="Benguiat Frisky" pitchFamily="66" charset="0"/>
            </a:endParaRPr>
          </a:p>
        </p:txBody>
      </p:sp>
      <p:sp>
        <p:nvSpPr>
          <p:cNvPr id="55306" name="Text Box 10"/>
          <p:cNvSpPr txBox="1">
            <a:spLocks noChangeArrowheads="1"/>
          </p:cNvSpPr>
          <p:nvPr/>
        </p:nvSpPr>
        <p:spPr bwMode="auto">
          <a:xfrm>
            <a:off x="1731963" y="4486275"/>
            <a:ext cx="3508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sz="2400" b="1" u="none">
                <a:solidFill>
                  <a:srgbClr val="FF0066"/>
                </a:solidFill>
                <a:effectLst>
                  <a:outerShdw blurRad="38100" dist="38100" dir="2700000" algn="tl">
                    <a:srgbClr val="000000"/>
                  </a:outerShdw>
                </a:effectLst>
                <a:latin typeface="Benguiat Frisky" pitchFamily="66" charset="0"/>
              </a:rPr>
              <a:t>I</a:t>
            </a:r>
            <a:endParaRPr lang="es-ES_tradnl" sz="2400" b="1" u="none">
              <a:latin typeface="Benguiat Frisky" pitchFamily="66" charset="0"/>
            </a:endParaRPr>
          </a:p>
        </p:txBody>
      </p:sp>
      <p:sp>
        <p:nvSpPr>
          <p:cNvPr id="55307" name="Text Box 11"/>
          <p:cNvSpPr txBox="1">
            <a:spLocks noChangeArrowheads="1"/>
          </p:cNvSpPr>
          <p:nvPr/>
        </p:nvSpPr>
        <p:spPr bwMode="auto">
          <a:xfrm>
            <a:off x="2957513" y="4486275"/>
            <a:ext cx="798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sz="2400" b="1" u="none">
                <a:solidFill>
                  <a:srgbClr val="FF0066"/>
                </a:solidFill>
                <a:effectLst>
                  <a:outerShdw blurRad="38100" dist="38100" dir="2700000" algn="tl">
                    <a:srgbClr val="000000"/>
                  </a:outerShdw>
                </a:effectLst>
                <a:latin typeface="Benguiat Frisky" pitchFamily="66" charset="0"/>
              </a:rPr>
              <a:t>A-V</a:t>
            </a:r>
            <a:endParaRPr lang="es-ES_tradnl" sz="2400" u="none">
              <a:latin typeface="Benguiat Frisky" pitchFamily="66" charset="0"/>
            </a:endParaRPr>
          </a:p>
        </p:txBody>
      </p:sp>
      <p:sp>
        <p:nvSpPr>
          <p:cNvPr id="55308" name="Text Box 12"/>
          <p:cNvSpPr txBox="1">
            <a:spLocks noChangeArrowheads="1"/>
          </p:cNvSpPr>
          <p:nvPr/>
        </p:nvSpPr>
        <p:spPr bwMode="auto">
          <a:xfrm>
            <a:off x="2438400" y="3886200"/>
            <a:ext cx="390525"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p>
            <a:r>
              <a:rPr lang="es-ES_tradnl" sz="2400" b="1" u="none">
                <a:solidFill>
                  <a:srgbClr val="008000"/>
                </a:solidFill>
                <a:effectLst>
                  <a:outerShdw blurRad="38100" dist="38100" dir="2700000" algn="tl">
                    <a:srgbClr val="000000"/>
                  </a:outerShdw>
                </a:effectLst>
                <a:latin typeface="Benguiat Frisky" pitchFamily="66" charset="0"/>
              </a:rPr>
              <a:t>V</a:t>
            </a:r>
            <a:endParaRPr lang="es-ES_tradnl" sz="2400" u="none">
              <a:latin typeface="Benguiat Frisky" pitchFamily="66" charset="0"/>
            </a:endParaRPr>
          </a:p>
        </p:txBody>
      </p:sp>
      <p:sp>
        <p:nvSpPr>
          <p:cNvPr id="55309" name="Text Box 13"/>
          <p:cNvSpPr txBox="1">
            <a:spLocks noChangeArrowheads="1"/>
          </p:cNvSpPr>
          <p:nvPr/>
        </p:nvSpPr>
        <p:spPr bwMode="auto">
          <a:xfrm>
            <a:off x="373062" y="1124744"/>
            <a:ext cx="3825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sz="2000" u="none">
                <a:latin typeface="Albertus Extra Bold" pitchFamily="34" charset="0"/>
              </a:rPr>
              <a:t>Modelo de Visión de Skeffington</a:t>
            </a:r>
            <a:endParaRPr lang="es-ES_tradnl" sz="2400" u="none">
              <a:latin typeface="Benguiat Frisky" pitchFamily="66" charset="0"/>
            </a:endParaRPr>
          </a:p>
        </p:txBody>
      </p:sp>
    </p:spTree>
    <p:extLst>
      <p:ext uri="{BB962C8B-B14F-4D97-AF65-F5344CB8AC3E}">
        <p14:creationId xmlns:p14="http://schemas.microsoft.com/office/powerpoint/2010/main" val="3004751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G:\Banco de Imágenes\Ver Contigo\vercontigo-6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0808" y="3601804"/>
            <a:ext cx="3522378" cy="23481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3587774"/>
            <a:ext cx="4343918" cy="1607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14 Rectángulo"/>
          <p:cNvSpPr/>
          <p:nvPr/>
        </p:nvSpPr>
        <p:spPr>
          <a:xfrm>
            <a:off x="528396" y="3934846"/>
            <a:ext cx="2801611" cy="2246769"/>
          </a:xfrm>
          <a:prstGeom prst="rect">
            <a:avLst/>
          </a:prstGeom>
        </p:spPr>
        <p:txBody>
          <a:bodyPr wrap="square">
            <a:spAutoFit/>
          </a:bodyPr>
          <a:lstStyle/>
          <a:p>
            <a:pPr algn="ctr">
              <a:spcBef>
                <a:spcPct val="50000"/>
              </a:spcBef>
            </a:pPr>
            <a:r>
              <a:rPr lang="es-ES" sz="1400" b="1" dirty="0" smtClean="0">
                <a:solidFill>
                  <a:srgbClr val="00B050"/>
                </a:solidFill>
                <a:latin typeface="Helvetica 65 Medium" pitchFamily="2" charset="0"/>
              </a:rPr>
              <a:t>La actividad física convierte </a:t>
            </a:r>
            <a:r>
              <a:rPr lang="es-MX" sz="1400" b="1" dirty="0" smtClean="0">
                <a:solidFill>
                  <a:srgbClr val="00B050"/>
                </a:solidFill>
                <a:latin typeface="Helvetica 65 Medium" pitchFamily="2" charset="0"/>
              </a:rPr>
              <a:t>  </a:t>
            </a:r>
            <a:r>
              <a:rPr lang="es-ES" sz="1400" b="1" dirty="0" smtClean="0">
                <a:solidFill>
                  <a:srgbClr val="00B050"/>
                </a:solidFill>
                <a:latin typeface="Helvetica 65 Medium" pitchFamily="2" charset="0"/>
              </a:rPr>
              <a:t>todos los actos en tareas sensorio-motoras</a:t>
            </a:r>
          </a:p>
          <a:p>
            <a:pPr algn="ctr">
              <a:spcBef>
                <a:spcPct val="50000"/>
              </a:spcBef>
            </a:pPr>
            <a:endParaRPr lang="es-MX" sz="1400" b="1" dirty="0" smtClean="0">
              <a:solidFill>
                <a:srgbClr val="00B050"/>
              </a:solidFill>
              <a:latin typeface="Helvetica 65 Medium" pitchFamily="2" charset="0"/>
            </a:endParaRPr>
          </a:p>
          <a:p>
            <a:pPr algn="ctr">
              <a:spcBef>
                <a:spcPct val="50000"/>
              </a:spcBef>
            </a:pPr>
            <a:endParaRPr lang="es-MX" sz="1400" b="1" dirty="0">
              <a:solidFill>
                <a:srgbClr val="00B050"/>
              </a:solidFill>
              <a:latin typeface="Helvetica 65 Medium" pitchFamily="2" charset="0"/>
            </a:endParaRPr>
          </a:p>
          <a:p>
            <a:pPr algn="ctr">
              <a:spcBef>
                <a:spcPct val="50000"/>
              </a:spcBef>
            </a:pPr>
            <a:r>
              <a:rPr lang="es-MX" sz="1400" b="1" dirty="0" smtClean="0">
                <a:solidFill>
                  <a:srgbClr val="00B050"/>
                </a:solidFill>
                <a:latin typeface="Helvetica 65 Medium" pitchFamily="2" charset="0"/>
              </a:rPr>
              <a:t>MOV=CONOCIMIENTO</a:t>
            </a:r>
          </a:p>
          <a:p>
            <a:pPr algn="ctr">
              <a:spcBef>
                <a:spcPct val="50000"/>
              </a:spcBef>
            </a:pPr>
            <a:r>
              <a:rPr lang="es-MX" sz="1400" b="1" dirty="0" smtClean="0">
                <a:solidFill>
                  <a:srgbClr val="00B050"/>
                </a:solidFill>
                <a:latin typeface="Helvetica 65 Medium" pitchFamily="2" charset="0"/>
              </a:rPr>
              <a:t>ESTIMULAR PARA DESARROLLAR HABILIDAD</a:t>
            </a:r>
            <a:endParaRPr lang="es-ES" sz="1400" b="1" dirty="0">
              <a:solidFill>
                <a:srgbClr val="00B050"/>
              </a:solidFill>
              <a:latin typeface="Helvetica 65 Medium" pitchFamily="2" charset="0"/>
            </a:endParaRPr>
          </a:p>
        </p:txBody>
      </p:sp>
      <p:sp>
        <p:nvSpPr>
          <p:cNvPr id="21" name="3 Título"/>
          <p:cNvSpPr txBox="1">
            <a:spLocks/>
          </p:cNvSpPr>
          <p:nvPr/>
        </p:nvSpPr>
        <p:spPr bwMode="auto">
          <a:xfrm rot="5400000">
            <a:off x="3057760" y="4305140"/>
            <a:ext cx="3219372" cy="6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75000"/>
              </a:lnSpc>
              <a:spcBef>
                <a:spcPct val="0"/>
              </a:spcBef>
              <a:spcAft>
                <a:spcPct val="0"/>
              </a:spcAft>
              <a:defRPr sz="4400" kern="1200">
                <a:solidFill>
                  <a:schemeClr val="bg1"/>
                </a:solidFill>
                <a:latin typeface="+mj-lt"/>
                <a:ea typeface="+mj-ea"/>
                <a:cs typeface="+mj-cs"/>
              </a:defRPr>
            </a:lvl1pPr>
            <a:lvl2pPr algn="l" rtl="0" eaLnBrk="1" fontAlgn="base" hangingPunct="1">
              <a:lnSpc>
                <a:spcPct val="75000"/>
              </a:lnSpc>
              <a:spcBef>
                <a:spcPct val="0"/>
              </a:spcBef>
              <a:spcAft>
                <a:spcPct val="0"/>
              </a:spcAft>
              <a:defRPr sz="4400">
                <a:solidFill>
                  <a:schemeClr val="bg1"/>
                </a:solidFill>
                <a:latin typeface="Futura LT ExtraBold" pitchFamily="2" charset="0"/>
              </a:defRPr>
            </a:lvl2pPr>
            <a:lvl3pPr algn="l" rtl="0" eaLnBrk="1" fontAlgn="base" hangingPunct="1">
              <a:lnSpc>
                <a:spcPct val="75000"/>
              </a:lnSpc>
              <a:spcBef>
                <a:spcPct val="0"/>
              </a:spcBef>
              <a:spcAft>
                <a:spcPct val="0"/>
              </a:spcAft>
              <a:defRPr sz="4400">
                <a:solidFill>
                  <a:schemeClr val="bg1"/>
                </a:solidFill>
                <a:latin typeface="Futura LT ExtraBold" pitchFamily="2" charset="0"/>
              </a:defRPr>
            </a:lvl3pPr>
            <a:lvl4pPr algn="l" rtl="0" eaLnBrk="1" fontAlgn="base" hangingPunct="1">
              <a:lnSpc>
                <a:spcPct val="75000"/>
              </a:lnSpc>
              <a:spcBef>
                <a:spcPct val="0"/>
              </a:spcBef>
              <a:spcAft>
                <a:spcPct val="0"/>
              </a:spcAft>
              <a:defRPr sz="4400">
                <a:solidFill>
                  <a:schemeClr val="bg1"/>
                </a:solidFill>
                <a:latin typeface="Futura LT ExtraBold" pitchFamily="2" charset="0"/>
              </a:defRPr>
            </a:lvl4pPr>
            <a:lvl5pPr algn="l" rtl="0" eaLnBrk="1" fontAlgn="base" hangingPunct="1">
              <a:lnSpc>
                <a:spcPct val="75000"/>
              </a:lnSpc>
              <a:spcBef>
                <a:spcPct val="0"/>
              </a:spcBef>
              <a:spcAft>
                <a:spcPct val="0"/>
              </a:spcAft>
              <a:defRPr sz="4400">
                <a:solidFill>
                  <a:schemeClr val="bg1"/>
                </a:solidFill>
                <a:latin typeface="Futura LT ExtraBold" pitchFamily="2" charset="0"/>
              </a:defRPr>
            </a:lvl5pPr>
            <a:lvl6pPr marL="457200" algn="l" rtl="0" eaLnBrk="1" fontAlgn="base" hangingPunct="1">
              <a:lnSpc>
                <a:spcPct val="75000"/>
              </a:lnSpc>
              <a:spcBef>
                <a:spcPct val="0"/>
              </a:spcBef>
              <a:spcAft>
                <a:spcPct val="0"/>
              </a:spcAft>
              <a:defRPr sz="4400">
                <a:solidFill>
                  <a:schemeClr val="bg1"/>
                </a:solidFill>
                <a:latin typeface="Futura LT ExtraBold" pitchFamily="2" charset="0"/>
              </a:defRPr>
            </a:lvl6pPr>
            <a:lvl7pPr marL="914400" algn="l" rtl="0" eaLnBrk="1" fontAlgn="base" hangingPunct="1">
              <a:lnSpc>
                <a:spcPct val="75000"/>
              </a:lnSpc>
              <a:spcBef>
                <a:spcPct val="0"/>
              </a:spcBef>
              <a:spcAft>
                <a:spcPct val="0"/>
              </a:spcAft>
              <a:defRPr sz="4400">
                <a:solidFill>
                  <a:schemeClr val="bg1"/>
                </a:solidFill>
                <a:latin typeface="Futura LT ExtraBold" pitchFamily="2" charset="0"/>
              </a:defRPr>
            </a:lvl7pPr>
            <a:lvl8pPr marL="1371600" algn="l" rtl="0" eaLnBrk="1" fontAlgn="base" hangingPunct="1">
              <a:lnSpc>
                <a:spcPct val="75000"/>
              </a:lnSpc>
              <a:spcBef>
                <a:spcPct val="0"/>
              </a:spcBef>
              <a:spcAft>
                <a:spcPct val="0"/>
              </a:spcAft>
              <a:defRPr sz="4400">
                <a:solidFill>
                  <a:schemeClr val="bg1"/>
                </a:solidFill>
                <a:latin typeface="Futura LT ExtraBold" pitchFamily="2" charset="0"/>
              </a:defRPr>
            </a:lvl8pPr>
            <a:lvl9pPr marL="1828800" algn="l" rtl="0" eaLnBrk="1" fontAlgn="base" hangingPunct="1">
              <a:lnSpc>
                <a:spcPct val="75000"/>
              </a:lnSpc>
              <a:spcBef>
                <a:spcPct val="0"/>
              </a:spcBef>
              <a:spcAft>
                <a:spcPct val="0"/>
              </a:spcAft>
              <a:defRPr sz="4400">
                <a:solidFill>
                  <a:schemeClr val="bg1"/>
                </a:solidFill>
                <a:latin typeface="Futura LT ExtraBold" pitchFamily="2" charset="0"/>
              </a:defRPr>
            </a:lvl9pPr>
          </a:lstStyle>
          <a:p>
            <a:pPr algn="ctr"/>
            <a:r>
              <a:rPr lang="es-MX" sz="2400" dirty="0" smtClean="0">
                <a:solidFill>
                  <a:srgbClr val="FFC000"/>
                </a:solidFill>
                <a:latin typeface="Helvetica LT Std Black" pitchFamily="34" charset="0"/>
              </a:rPr>
              <a:t>APRENDIZAJE</a:t>
            </a:r>
            <a:endParaRPr lang="es-ES" sz="2400" dirty="0" smtClean="0">
              <a:solidFill>
                <a:srgbClr val="FFC000"/>
              </a:solidFill>
              <a:latin typeface="Helvetica LT Std Black" pitchFamily="34" charset="0"/>
            </a:endParaRPr>
          </a:p>
        </p:txBody>
      </p:sp>
      <p:sp>
        <p:nvSpPr>
          <p:cNvPr id="16" name="15 CuadroTexto"/>
          <p:cNvSpPr txBox="1"/>
          <p:nvPr/>
        </p:nvSpPr>
        <p:spPr>
          <a:xfrm>
            <a:off x="528396" y="6228929"/>
            <a:ext cx="6480720"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s-MX" sz="1400" dirty="0" err="1" smtClean="0">
                <a:latin typeface="Helvetica 65 Medium" pitchFamily="2" charset="0"/>
              </a:rPr>
              <a:t>Normovidente</a:t>
            </a:r>
            <a:r>
              <a:rPr lang="es-MX" sz="1400" dirty="0" smtClean="0">
                <a:latin typeface="Helvetica 65 Medium" pitchFamily="2" charset="0"/>
              </a:rPr>
              <a:t>: Entrenamiento visual</a:t>
            </a:r>
            <a:r>
              <a:rPr lang="es-MX" sz="1400" dirty="0" smtClean="0">
                <a:latin typeface="Helvetica 65 Medium" pitchFamily="2" charset="0"/>
                <a:sym typeface="Wingdings" pitchFamily="2" charset="2"/>
              </a:rPr>
              <a:t> Innato (autodescubrimiento del bebé).</a:t>
            </a:r>
            <a:endParaRPr lang="es-ES" sz="1400" dirty="0">
              <a:latin typeface="Helvetica 65 Medium" pitchFamily="2" charset="0"/>
            </a:endParaRPr>
          </a:p>
        </p:txBody>
      </p:sp>
      <p:sp>
        <p:nvSpPr>
          <p:cNvPr id="11" name="2 Marcador de contenido"/>
          <p:cNvSpPr>
            <a:spLocks noGrp="1"/>
          </p:cNvSpPr>
          <p:nvPr>
            <p:ph sz="half" idx="1"/>
          </p:nvPr>
        </p:nvSpPr>
        <p:spPr>
          <a:xfrm>
            <a:off x="173765" y="980728"/>
            <a:ext cx="4437043" cy="4754000"/>
          </a:xfrm>
        </p:spPr>
        <p:txBody>
          <a:bodyPr>
            <a:normAutofit/>
          </a:bodyPr>
          <a:lstStyle/>
          <a:p>
            <a:endParaRPr lang="es-MX" sz="1200" dirty="0" smtClean="0">
              <a:latin typeface="Helvetica 65 Medium" pitchFamily="2" charset="0"/>
            </a:endParaRPr>
          </a:p>
          <a:p>
            <a:r>
              <a:rPr lang="es-MX" sz="1200" dirty="0" smtClean="0">
                <a:latin typeface="Helvetica 65 Medium" pitchFamily="2" charset="0"/>
              </a:rPr>
              <a:t>Agudeza Visual (cantidad)</a:t>
            </a:r>
          </a:p>
          <a:p>
            <a:r>
              <a:rPr lang="es-MX" sz="1200" dirty="0" smtClean="0">
                <a:latin typeface="Helvetica 65 Medium" pitchFamily="2" charset="0"/>
              </a:rPr>
              <a:t>Percepción de color y contraste</a:t>
            </a:r>
          </a:p>
          <a:p>
            <a:r>
              <a:rPr lang="es-MX" sz="1200" dirty="0" smtClean="0">
                <a:latin typeface="Helvetica 65 Medium" pitchFamily="2" charset="0"/>
              </a:rPr>
              <a:t>Visión ambiental</a:t>
            </a:r>
          </a:p>
          <a:p>
            <a:r>
              <a:rPr lang="es-MX" sz="1200" dirty="0" smtClean="0">
                <a:latin typeface="Helvetica 65 Medium" pitchFamily="2" charset="0"/>
              </a:rPr>
              <a:t>Movimientos oculares</a:t>
            </a:r>
          </a:p>
          <a:p>
            <a:r>
              <a:rPr lang="es-MX" sz="1200" dirty="0" smtClean="0">
                <a:latin typeface="Helvetica 65 Medium" pitchFamily="2" charset="0"/>
              </a:rPr>
              <a:t>Enfoque</a:t>
            </a:r>
          </a:p>
          <a:p>
            <a:r>
              <a:rPr lang="es-MX" sz="1200" dirty="0" smtClean="0">
                <a:latin typeface="Helvetica 65 Medium" pitchFamily="2" charset="0"/>
              </a:rPr>
              <a:t>Convergencia – divergencia (fijación)</a:t>
            </a:r>
          </a:p>
          <a:p>
            <a:r>
              <a:rPr lang="es-MX" sz="1200" dirty="0" smtClean="0">
                <a:latin typeface="Helvetica 65 Medium" pitchFamily="2" charset="0"/>
              </a:rPr>
              <a:t>Binocularidad</a:t>
            </a:r>
          </a:p>
          <a:p>
            <a:r>
              <a:rPr lang="es-MX" sz="1200" dirty="0" smtClean="0">
                <a:latin typeface="Helvetica 65 Medium" pitchFamily="2" charset="0"/>
              </a:rPr>
              <a:t>Coordinación visual – manual</a:t>
            </a:r>
          </a:p>
          <a:p>
            <a:r>
              <a:rPr lang="es-MX" sz="1200" dirty="0" smtClean="0">
                <a:latin typeface="Helvetica 65 Medium" pitchFamily="2" charset="0"/>
              </a:rPr>
              <a:t>Habilidades perceptuales</a:t>
            </a:r>
            <a:endParaRPr lang="es-MX" sz="1200" dirty="0">
              <a:latin typeface="Helvetica 65 Medium" pitchFamily="2" charset="0"/>
            </a:endParaRPr>
          </a:p>
        </p:txBody>
      </p:sp>
      <p:pic>
        <p:nvPicPr>
          <p:cNvPr id="1026" name="Picture 2" descr="G:\Banco de Imágenes\Ver Contigo\vercontigo-4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5447" y="1196752"/>
            <a:ext cx="3393100" cy="22619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3 Título"/>
          <p:cNvSpPr txBox="1">
            <a:spLocks/>
          </p:cNvSpPr>
          <p:nvPr/>
        </p:nvSpPr>
        <p:spPr bwMode="auto">
          <a:xfrm>
            <a:off x="107504" y="395611"/>
            <a:ext cx="5688632" cy="45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75000"/>
              </a:lnSpc>
              <a:spcBef>
                <a:spcPct val="0"/>
              </a:spcBef>
              <a:spcAft>
                <a:spcPct val="0"/>
              </a:spcAft>
              <a:defRPr sz="4400" kern="1200">
                <a:solidFill>
                  <a:schemeClr val="bg1"/>
                </a:solidFill>
                <a:latin typeface="+mj-lt"/>
                <a:ea typeface="+mj-ea"/>
                <a:cs typeface="+mj-cs"/>
              </a:defRPr>
            </a:lvl1pPr>
            <a:lvl2pPr algn="l" rtl="0" eaLnBrk="1" fontAlgn="base" hangingPunct="1">
              <a:lnSpc>
                <a:spcPct val="75000"/>
              </a:lnSpc>
              <a:spcBef>
                <a:spcPct val="0"/>
              </a:spcBef>
              <a:spcAft>
                <a:spcPct val="0"/>
              </a:spcAft>
              <a:defRPr sz="4400">
                <a:solidFill>
                  <a:schemeClr val="bg1"/>
                </a:solidFill>
                <a:latin typeface="Futura LT ExtraBold" pitchFamily="2" charset="0"/>
              </a:defRPr>
            </a:lvl2pPr>
            <a:lvl3pPr algn="l" rtl="0" eaLnBrk="1" fontAlgn="base" hangingPunct="1">
              <a:lnSpc>
                <a:spcPct val="75000"/>
              </a:lnSpc>
              <a:spcBef>
                <a:spcPct val="0"/>
              </a:spcBef>
              <a:spcAft>
                <a:spcPct val="0"/>
              </a:spcAft>
              <a:defRPr sz="4400">
                <a:solidFill>
                  <a:schemeClr val="bg1"/>
                </a:solidFill>
                <a:latin typeface="Futura LT ExtraBold" pitchFamily="2" charset="0"/>
              </a:defRPr>
            </a:lvl3pPr>
            <a:lvl4pPr algn="l" rtl="0" eaLnBrk="1" fontAlgn="base" hangingPunct="1">
              <a:lnSpc>
                <a:spcPct val="75000"/>
              </a:lnSpc>
              <a:spcBef>
                <a:spcPct val="0"/>
              </a:spcBef>
              <a:spcAft>
                <a:spcPct val="0"/>
              </a:spcAft>
              <a:defRPr sz="4400">
                <a:solidFill>
                  <a:schemeClr val="bg1"/>
                </a:solidFill>
                <a:latin typeface="Futura LT ExtraBold" pitchFamily="2" charset="0"/>
              </a:defRPr>
            </a:lvl4pPr>
            <a:lvl5pPr algn="l" rtl="0" eaLnBrk="1" fontAlgn="base" hangingPunct="1">
              <a:lnSpc>
                <a:spcPct val="75000"/>
              </a:lnSpc>
              <a:spcBef>
                <a:spcPct val="0"/>
              </a:spcBef>
              <a:spcAft>
                <a:spcPct val="0"/>
              </a:spcAft>
              <a:defRPr sz="4400">
                <a:solidFill>
                  <a:schemeClr val="bg1"/>
                </a:solidFill>
                <a:latin typeface="Futura LT ExtraBold" pitchFamily="2" charset="0"/>
              </a:defRPr>
            </a:lvl5pPr>
            <a:lvl6pPr marL="457200" algn="l" rtl="0" eaLnBrk="1" fontAlgn="base" hangingPunct="1">
              <a:lnSpc>
                <a:spcPct val="75000"/>
              </a:lnSpc>
              <a:spcBef>
                <a:spcPct val="0"/>
              </a:spcBef>
              <a:spcAft>
                <a:spcPct val="0"/>
              </a:spcAft>
              <a:defRPr sz="4400">
                <a:solidFill>
                  <a:schemeClr val="bg1"/>
                </a:solidFill>
                <a:latin typeface="Futura LT ExtraBold" pitchFamily="2" charset="0"/>
              </a:defRPr>
            </a:lvl6pPr>
            <a:lvl7pPr marL="914400" algn="l" rtl="0" eaLnBrk="1" fontAlgn="base" hangingPunct="1">
              <a:lnSpc>
                <a:spcPct val="75000"/>
              </a:lnSpc>
              <a:spcBef>
                <a:spcPct val="0"/>
              </a:spcBef>
              <a:spcAft>
                <a:spcPct val="0"/>
              </a:spcAft>
              <a:defRPr sz="4400">
                <a:solidFill>
                  <a:schemeClr val="bg1"/>
                </a:solidFill>
                <a:latin typeface="Futura LT ExtraBold" pitchFamily="2" charset="0"/>
              </a:defRPr>
            </a:lvl7pPr>
            <a:lvl8pPr marL="1371600" algn="l" rtl="0" eaLnBrk="1" fontAlgn="base" hangingPunct="1">
              <a:lnSpc>
                <a:spcPct val="75000"/>
              </a:lnSpc>
              <a:spcBef>
                <a:spcPct val="0"/>
              </a:spcBef>
              <a:spcAft>
                <a:spcPct val="0"/>
              </a:spcAft>
              <a:defRPr sz="4400">
                <a:solidFill>
                  <a:schemeClr val="bg1"/>
                </a:solidFill>
                <a:latin typeface="Futura LT ExtraBold" pitchFamily="2" charset="0"/>
              </a:defRPr>
            </a:lvl8pPr>
            <a:lvl9pPr marL="1828800" algn="l" rtl="0" eaLnBrk="1" fontAlgn="base" hangingPunct="1">
              <a:lnSpc>
                <a:spcPct val="75000"/>
              </a:lnSpc>
              <a:spcBef>
                <a:spcPct val="0"/>
              </a:spcBef>
              <a:spcAft>
                <a:spcPct val="0"/>
              </a:spcAft>
              <a:defRPr sz="4400">
                <a:solidFill>
                  <a:schemeClr val="bg1"/>
                </a:solidFill>
                <a:latin typeface="Futura LT ExtraBold" pitchFamily="2" charset="0"/>
              </a:defRPr>
            </a:lvl9pPr>
          </a:lstStyle>
          <a:p>
            <a:pPr algn="ctr"/>
            <a:r>
              <a:rPr lang="es-MX" sz="2000" dirty="0" smtClean="0">
                <a:solidFill>
                  <a:srgbClr val="FFC000"/>
                </a:solidFill>
                <a:latin typeface="Helvetica LT Std Black" pitchFamily="34" charset="0"/>
              </a:rPr>
              <a:t>HABILIDADES VISUALES</a:t>
            </a:r>
            <a:endParaRPr lang="es-ES" sz="2000" dirty="0" smtClean="0">
              <a:solidFill>
                <a:srgbClr val="FFC000"/>
              </a:solidFill>
              <a:latin typeface="Helvetica LT Std Black" pitchFamily="34" charset="0"/>
            </a:endParaRPr>
          </a:p>
        </p:txBody>
      </p:sp>
    </p:spTree>
    <p:extLst>
      <p:ext uri="{BB962C8B-B14F-4D97-AF65-F5344CB8AC3E}">
        <p14:creationId xmlns:p14="http://schemas.microsoft.com/office/powerpoint/2010/main" val="200101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95536" y="949272"/>
            <a:ext cx="7776864" cy="6001643"/>
          </a:xfrm>
          <a:prstGeom prst="rect">
            <a:avLst/>
          </a:prstGeom>
          <a:noFill/>
        </p:spPr>
        <p:txBody>
          <a:bodyPr wrap="square" rtlCol="0">
            <a:spAutoFit/>
          </a:bodyPr>
          <a:lstStyle/>
          <a:p>
            <a:pPr algn="just"/>
            <a:endParaRPr lang="es-MX" sz="1600" b="1" dirty="0">
              <a:latin typeface="Helvetica 65 Medium" pitchFamily="2" charset="0"/>
            </a:endParaRPr>
          </a:p>
          <a:p>
            <a:pPr algn="just"/>
            <a:r>
              <a:rPr lang="es-MX" sz="1600" b="1" dirty="0" smtClean="0">
                <a:latin typeface="Helvetica 65 Medium" pitchFamily="2" charset="0"/>
              </a:rPr>
              <a:t>Sistema Director</a:t>
            </a:r>
          </a:p>
          <a:p>
            <a:pPr algn="just"/>
            <a:endParaRPr lang="es-MX" sz="1600" dirty="0">
              <a:latin typeface="Helvetica 65 Medium" pitchFamily="2" charset="0"/>
            </a:endParaRPr>
          </a:p>
          <a:p>
            <a:pPr marL="285750" indent="-285750" algn="just">
              <a:buFont typeface="Arial" pitchFamily="34" charset="0"/>
              <a:buChar char="•"/>
            </a:pPr>
            <a:r>
              <a:rPr lang="es-MX" sz="1600" dirty="0" smtClean="0">
                <a:latin typeface="Helvetica 65 Medium" pitchFamily="2" charset="0"/>
              </a:rPr>
              <a:t>Los Ojos que comienzan captando tan sólo un juego de luces y sombras, activan zonas del cerebro que emiten respuestas motrices, y esta actividad sensorio-motriz es la CLAVE:  del desarrollo del niño.</a:t>
            </a:r>
          </a:p>
          <a:p>
            <a:pPr marL="285750" indent="-285750" algn="just">
              <a:buFont typeface="Arial" pitchFamily="34" charset="0"/>
              <a:buChar char="•"/>
            </a:pPr>
            <a:endParaRPr lang="es-MX" sz="1600" dirty="0">
              <a:latin typeface="Helvetica 65 Medium" pitchFamily="2" charset="0"/>
            </a:endParaRPr>
          </a:p>
          <a:p>
            <a:pPr marL="285750" indent="-285750" algn="just">
              <a:buFont typeface="Arial" pitchFamily="34" charset="0"/>
              <a:buChar char="•"/>
            </a:pPr>
            <a:r>
              <a:rPr lang="es-MX" sz="1600" dirty="0" smtClean="0">
                <a:latin typeface="Helvetica 65 Medium" pitchFamily="2" charset="0"/>
              </a:rPr>
              <a:t>Aunque la información visual sea confusa, distorsionada o incompleta en la medida que el cerebro pueda combinar las imágenes con la información que este dando los otros sentido, será contribuyen a su desarrollo general.</a:t>
            </a:r>
          </a:p>
          <a:p>
            <a:pPr marL="285750" indent="-285750" algn="just">
              <a:buFont typeface="Arial" pitchFamily="34" charset="0"/>
              <a:buChar char="•"/>
            </a:pPr>
            <a:endParaRPr lang="es-MX" sz="1600" dirty="0">
              <a:latin typeface="Helvetica 65 Medium" pitchFamily="2" charset="0"/>
            </a:endParaRPr>
          </a:p>
          <a:p>
            <a:pPr algn="just"/>
            <a:r>
              <a:rPr lang="es-MX" sz="1600" dirty="0" smtClean="0">
                <a:latin typeface="Helvetica 65 Medium" pitchFamily="2" charset="0"/>
              </a:rPr>
              <a:t>Principales dificultades:</a:t>
            </a:r>
          </a:p>
          <a:p>
            <a:pPr algn="just"/>
            <a:endParaRPr lang="es-MX" sz="1600" dirty="0">
              <a:latin typeface="Helvetica 65 Medium" pitchFamily="2" charset="0"/>
            </a:endParaRPr>
          </a:p>
          <a:p>
            <a:pPr marL="342900" indent="-342900" algn="just">
              <a:buFont typeface="+mj-lt"/>
              <a:buAutoNum type="arabicPeriod"/>
            </a:pPr>
            <a:r>
              <a:rPr lang="es-MX" sz="1600" dirty="0" smtClean="0">
                <a:latin typeface="Helvetica 65 Medium" pitchFamily="2" charset="0"/>
              </a:rPr>
              <a:t>Autoimagen alterada.</a:t>
            </a:r>
          </a:p>
          <a:p>
            <a:pPr marL="342900" indent="-342900" algn="just">
              <a:buFont typeface="+mj-lt"/>
              <a:buAutoNum type="arabicPeriod"/>
            </a:pPr>
            <a:r>
              <a:rPr lang="es-MX" sz="1600" dirty="0" smtClean="0">
                <a:latin typeface="Helvetica 65 Medium" pitchFamily="2" charset="0"/>
              </a:rPr>
              <a:t>Deficiencias en el vinculo madre – hijo</a:t>
            </a:r>
          </a:p>
          <a:p>
            <a:pPr marL="342900" indent="-342900" algn="just">
              <a:buFont typeface="+mj-lt"/>
              <a:buAutoNum type="arabicPeriod"/>
            </a:pPr>
            <a:r>
              <a:rPr lang="es-MX" sz="1600" dirty="0" smtClean="0">
                <a:latin typeface="Helvetica 65 Medium" pitchFamily="2" charset="0"/>
              </a:rPr>
              <a:t>Distorsión en el apercepción de la realidad.</a:t>
            </a:r>
          </a:p>
          <a:p>
            <a:pPr marL="342900" indent="-342900" algn="just">
              <a:buFont typeface="+mj-lt"/>
              <a:buAutoNum type="arabicPeriod"/>
            </a:pPr>
            <a:r>
              <a:rPr lang="es-MX" sz="1600" dirty="0" smtClean="0">
                <a:latin typeface="Helvetica 65 Medium" pitchFamily="2" charset="0"/>
              </a:rPr>
              <a:t>Infrautilización del resto visual que poseen.</a:t>
            </a:r>
          </a:p>
          <a:p>
            <a:pPr marL="342900" indent="-342900" algn="just">
              <a:buFont typeface="+mj-lt"/>
              <a:buAutoNum type="arabicPeriod"/>
            </a:pPr>
            <a:r>
              <a:rPr lang="es-MX" sz="1600" dirty="0" smtClean="0">
                <a:latin typeface="Helvetica 65 Medium" pitchFamily="2" charset="0"/>
              </a:rPr>
              <a:t>Comportamientos estereotipados.</a:t>
            </a:r>
          </a:p>
          <a:p>
            <a:pPr marL="342900" indent="-342900" algn="just">
              <a:buFont typeface="+mj-lt"/>
              <a:buAutoNum type="arabicPeriod"/>
            </a:pPr>
            <a:r>
              <a:rPr lang="es-MX" sz="1600" dirty="0" smtClean="0">
                <a:latin typeface="Helvetica 65 Medium" pitchFamily="2" charset="0"/>
              </a:rPr>
              <a:t>Control del mundo en que los rodea.</a:t>
            </a:r>
          </a:p>
          <a:p>
            <a:pPr marL="342900" indent="-342900" algn="just">
              <a:buFont typeface="+mj-lt"/>
              <a:buAutoNum type="arabicPeriod"/>
            </a:pPr>
            <a:r>
              <a:rPr lang="es-MX" sz="1600" dirty="0" smtClean="0">
                <a:latin typeface="Helvetica 65 Medium" pitchFamily="2" charset="0"/>
              </a:rPr>
              <a:t>Ritmo lento de maduración y desarrollo general. (motor particularmente).</a:t>
            </a:r>
          </a:p>
          <a:p>
            <a:pPr marL="342900" indent="-342900" algn="just">
              <a:buFont typeface="+mj-lt"/>
              <a:buAutoNum type="arabicPeriod"/>
            </a:pPr>
            <a:r>
              <a:rPr lang="es-MX" sz="1600" dirty="0" smtClean="0">
                <a:latin typeface="Helvetica 65 Medium" pitchFamily="2" charset="0"/>
              </a:rPr>
              <a:t>Trastornos en la atención, hiperactividad.</a:t>
            </a:r>
          </a:p>
          <a:p>
            <a:pPr marL="342900" indent="-342900" algn="just">
              <a:buFont typeface="+mj-lt"/>
              <a:buAutoNum type="arabicPeriod"/>
            </a:pPr>
            <a:r>
              <a:rPr lang="es-MX" sz="1600" dirty="0" smtClean="0">
                <a:latin typeface="Helvetica 65 Medium" pitchFamily="2" charset="0"/>
              </a:rPr>
              <a:t>Necesidad de una estimulación.</a:t>
            </a:r>
          </a:p>
          <a:p>
            <a:pPr marL="342900" indent="-342900" algn="just">
              <a:buFont typeface="+mj-lt"/>
              <a:buAutoNum type="arabicPeriod"/>
            </a:pPr>
            <a:endParaRPr lang="es-MX" sz="1600" dirty="0" smtClean="0">
              <a:latin typeface="Helvetica 65 Medium" pitchFamily="2" charset="0"/>
            </a:endParaRPr>
          </a:p>
          <a:p>
            <a:pPr marL="342900" indent="-342900" algn="just">
              <a:buFont typeface="+mj-lt"/>
              <a:buAutoNum type="arabicPeriod"/>
            </a:pPr>
            <a:endParaRPr lang="es-MX" sz="1600" dirty="0" smtClean="0">
              <a:latin typeface="Helvetica 65 Medium" pitchFamily="2" charset="0"/>
            </a:endParaRPr>
          </a:p>
        </p:txBody>
      </p:sp>
    </p:spTree>
    <p:extLst>
      <p:ext uri="{BB962C8B-B14F-4D97-AF65-F5344CB8AC3E}">
        <p14:creationId xmlns:p14="http://schemas.microsoft.com/office/powerpoint/2010/main" val="10650420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REHABILITACIÓN</a:t>
            </a:r>
            <a:endParaRPr lang="es-ES" dirty="0"/>
          </a:p>
        </p:txBody>
      </p:sp>
      <p:sp>
        <p:nvSpPr>
          <p:cNvPr id="5" name="4 Rectángulo"/>
          <p:cNvSpPr/>
          <p:nvPr/>
        </p:nvSpPr>
        <p:spPr>
          <a:xfrm rot="16200000">
            <a:off x="1696036" y="3735574"/>
            <a:ext cx="5184578" cy="584775"/>
          </a:xfrm>
          <a:prstGeom prst="rect">
            <a:avLst/>
          </a:prstGeom>
        </p:spPr>
        <p:txBody>
          <a:bodyPr wrap="square">
            <a:spAutoFit/>
          </a:bodyPr>
          <a:lstStyle/>
          <a:p>
            <a:pPr algn="ctr"/>
            <a:r>
              <a:rPr lang="es-MX" sz="3200" dirty="0" smtClean="0">
                <a:solidFill>
                  <a:schemeClr val="bg2">
                    <a:lumMod val="75000"/>
                  </a:schemeClr>
                </a:solidFill>
                <a:latin typeface="Helvetica LT Std Black" pitchFamily="34" charset="0"/>
              </a:rPr>
              <a:t>AYUDAS NO ÓPTICAS</a:t>
            </a:r>
            <a:endParaRPr lang="es-ES" sz="3200" dirty="0">
              <a:solidFill>
                <a:schemeClr val="bg2">
                  <a:lumMod val="75000"/>
                </a:schemeClr>
              </a:solidFill>
              <a:latin typeface="Helvetica LT Std Black" pitchFamily="34" charset="0"/>
            </a:endParaRPr>
          </a:p>
        </p:txBody>
      </p:sp>
      <p:sp>
        <p:nvSpPr>
          <p:cNvPr id="7" name="6 Rectángulo"/>
          <p:cNvSpPr/>
          <p:nvPr/>
        </p:nvSpPr>
        <p:spPr>
          <a:xfrm rot="16200000">
            <a:off x="-1841818" y="3937086"/>
            <a:ext cx="5184578" cy="584775"/>
          </a:xfrm>
          <a:prstGeom prst="rect">
            <a:avLst/>
          </a:prstGeom>
        </p:spPr>
        <p:txBody>
          <a:bodyPr wrap="square">
            <a:spAutoFit/>
          </a:bodyPr>
          <a:lstStyle/>
          <a:p>
            <a:pPr algn="ctr"/>
            <a:r>
              <a:rPr lang="es-MX" sz="3200" dirty="0" smtClean="0">
                <a:solidFill>
                  <a:schemeClr val="bg2">
                    <a:lumMod val="75000"/>
                  </a:schemeClr>
                </a:solidFill>
                <a:latin typeface="Helvetica LT Std Black" pitchFamily="34" charset="0"/>
              </a:rPr>
              <a:t>AYUDAS ÓPTICAS</a:t>
            </a:r>
            <a:endParaRPr lang="es-ES" sz="3200" dirty="0">
              <a:solidFill>
                <a:schemeClr val="bg2">
                  <a:lumMod val="75000"/>
                </a:schemeClr>
              </a:solidFill>
              <a:latin typeface="Helvetica LT Std Black" pitchFamily="34" charset="0"/>
            </a:endParaRPr>
          </a:p>
        </p:txBody>
      </p:sp>
      <p:sp>
        <p:nvSpPr>
          <p:cNvPr id="9" name="8 CuadroTexto"/>
          <p:cNvSpPr txBox="1"/>
          <p:nvPr/>
        </p:nvSpPr>
        <p:spPr>
          <a:xfrm>
            <a:off x="5292080" y="2042802"/>
            <a:ext cx="2448272" cy="3970318"/>
          </a:xfrm>
          <a:prstGeom prst="rect">
            <a:avLst/>
          </a:prstGeom>
          <a:noFill/>
        </p:spPr>
        <p:txBody>
          <a:bodyPr wrap="square" rtlCol="0">
            <a:spAutoFit/>
          </a:bodyPr>
          <a:lstStyle/>
          <a:p>
            <a:pPr marL="285750" indent="-285750">
              <a:buFont typeface="Arial" pitchFamily="34" charset="0"/>
              <a:buChar char="•"/>
            </a:pPr>
            <a:r>
              <a:rPr lang="es-MX" dirty="0" smtClean="0"/>
              <a:t>A que distancia ve?</a:t>
            </a:r>
          </a:p>
          <a:p>
            <a:pPr marL="285750" indent="-285750">
              <a:buFont typeface="Arial" pitchFamily="34" charset="0"/>
              <a:buChar char="•"/>
            </a:pPr>
            <a:r>
              <a:rPr lang="es-MX" dirty="0" smtClean="0"/>
              <a:t>(donde le voy a presentar el estimulo.</a:t>
            </a:r>
          </a:p>
          <a:p>
            <a:pPr marL="285750" indent="-285750">
              <a:buFont typeface="Arial" pitchFamily="34" charset="0"/>
              <a:buChar char="•"/>
            </a:pPr>
            <a:endParaRPr lang="es-MX" dirty="0"/>
          </a:p>
          <a:p>
            <a:pPr marL="285750" indent="-285750">
              <a:buFont typeface="Arial" pitchFamily="34" charset="0"/>
              <a:buChar char="•"/>
            </a:pPr>
            <a:r>
              <a:rPr lang="es-MX" dirty="0" smtClean="0"/>
              <a:t>Por donde ve? Campo visual</a:t>
            </a:r>
          </a:p>
          <a:p>
            <a:pPr marL="285750" indent="-285750">
              <a:buFont typeface="Arial" pitchFamily="34" charset="0"/>
              <a:buChar char="•"/>
            </a:pPr>
            <a:endParaRPr lang="es-MX" dirty="0"/>
          </a:p>
          <a:p>
            <a:pPr marL="285750" indent="-285750">
              <a:buFont typeface="Arial" pitchFamily="34" charset="0"/>
              <a:buChar char="•"/>
            </a:pPr>
            <a:r>
              <a:rPr lang="es-MX" dirty="0" smtClean="0"/>
              <a:t>Tamaño del </a:t>
            </a:r>
            <a:r>
              <a:rPr lang="es-MX" dirty="0" err="1" smtClean="0"/>
              <a:t>optotipo</a:t>
            </a:r>
            <a:endParaRPr lang="es-ES" dirty="0" smtClean="0"/>
          </a:p>
          <a:p>
            <a:pPr marL="285750" indent="-285750">
              <a:buFont typeface="Arial" pitchFamily="34" charset="0"/>
              <a:buChar char="•"/>
            </a:pPr>
            <a:endParaRPr lang="es-MX" dirty="0"/>
          </a:p>
          <a:p>
            <a:pPr marL="285750" indent="-285750">
              <a:buFont typeface="Arial" pitchFamily="34" charset="0"/>
              <a:buChar char="•"/>
            </a:pPr>
            <a:r>
              <a:rPr lang="es-MX" dirty="0" smtClean="0"/>
              <a:t>Uso de plantillas</a:t>
            </a:r>
          </a:p>
          <a:p>
            <a:pPr marL="285750" indent="-285750">
              <a:buFont typeface="Arial" pitchFamily="34" charset="0"/>
              <a:buChar char="•"/>
            </a:pPr>
            <a:r>
              <a:rPr lang="es-MX" dirty="0" smtClean="0"/>
              <a:t>Marcadores</a:t>
            </a:r>
          </a:p>
          <a:p>
            <a:pPr marL="285750" indent="-285750">
              <a:buFont typeface="Arial" pitchFamily="34" charset="0"/>
              <a:buChar char="•"/>
            </a:pPr>
            <a:endParaRPr lang="es-MX" dirty="0"/>
          </a:p>
          <a:p>
            <a:pPr marL="285750" indent="-285750">
              <a:buFont typeface="Arial" pitchFamily="34" charset="0"/>
              <a:buChar char="•"/>
            </a:pPr>
            <a:r>
              <a:rPr lang="es-MX" dirty="0" smtClean="0"/>
              <a:t>Cuadernos rayados</a:t>
            </a:r>
          </a:p>
        </p:txBody>
      </p:sp>
      <p:sp>
        <p:nvSpPr>
          <p:cNvPr id="10" name="9 CuadroTexto"/>
          <p:cNvSpPr txBox="1"/>
          <p:nvPr/>
        </p:nvSpPr>
        <p:spPr>
          <a:xfrm>
            <a:off x="1259632" y="2564904"/>
            <a:ext cx="2448272" cy="2862322"/>
          </a:xfrm>
          <a:prstGeom prst="rect">
            <a:avLst/>
          </a:prstGeom>
          <a:noFill/>
        </p:spPr>
        <p:txBody>
          <a:bodyPr wrap="square" rtlCol="0">
            <a:spAutoFit/>
          </a:bodyPr>
          <a:lstStyle/>
          <a:p>
            <a:pPr marL="285750" indent="-285750">
              <a:buFont typeface="Arial" pitchFamily="34" charset="0"/>
              <a:buChar char="•"/>
            </a:pPr>
            <a:r>
              <a:rPr lang="es-MX" dirty="0" smtClean="0"/>
              <a:t>Lentes</a:t>
            </a:r>
          </a:p>
          <a:p>
            <a:pPr marL="285750" indent="-285750">
              <a:buFont typeface="Arial" pitchFamily="34" charset="0"/>
              <a:buChar char="•"/>
            </a:pPr>
            <a:endParaRPr lang="es-MX" dirty="0" smtClean="0"/>
          </a:p>
          <a:p>
            <a:pPr marL="285750" indent="-285750">
              <a:buFont typeface="Arial" pitchFamily="34" charset="0"/>
              <a:buChar char="•"/>
            </a:pPr>
            <a:r>
              <a:rPr lang="es-MX" dirty="0" smtClean="0"/>
              <a:t>Lupas</a:t>
            </a:r>
          </a:p>
          <a:p>
            <a:pPr marL="285750" indent="-285750">
              <a:buFont typeface="Arial" pitchFamily="34" charset="0"/>
              <a:buChar char="•"/>
            </a:pPr>
            <a:endParaRPr lang="es-MX" dirty="0" smtClean="0"/>
          </a:p>
          <a:p>
            <a:pPr marL="285750" indent="-285750">
              <a:buFont typeface="Arial" pitchFamily="34" charset="0"/>
              <a:buChar char="•"/>
            </a:pPr>
            <a:r>
              <a:rPr lang="es-MX" dirty="0" smtClean="0"/>
              <a:t>Telescopios</a:t>
            </a:r>
          </a:p>
          <a:p>
            <a:endParaRPr lang="es-MX" dirty="0" smtClean="0"/>
          </a:p>
          <a:p>
            <a:pPr marL="285750" indent="-285750">
              <a:buFont typeface="Arial" pitchFamily="34" charset="0"/>
              <a:buChar char="•"/>
            </a:pPr>
            <a:r>
              <a:rPr lang="es-MX" dirty="0" smtClean="0"/>
              <a:t>Ayudas </a:t>
            </a:r>
            <a:r>
              <a:rPr lang="es-MX" dirty="0" err="1" smtClean="0"/>
              <a:t>electronicas</a:t>
            </a:r>
            <a:r>
              <a:rPr lang="es-MX" dirty="0" smtClean="0"/>
              <a:t> (</a:t>
            </a:r>
            <a:r>
              <a:rPr lang="es-MX" dirty="0" err="1" smtClean="0"/>
              <a:t>jordy</a:t>
            </a:r>
            <a:r>
              <a:rPr lang="es-MX" dirty="0" smtClean="0"/>
              <a:t>). </a:t>
            </a:r>
          </a:p>
          <a:p>
            <a:pPr marL="285750" indent="-285750">
              <a:buFont typeface="Arial" pitchFamily="34" charset="0"/>
              <a:buChar char="•"/>
            </a:pPr>
            <a:endParaRPr lang="es-MX" dirty="0" smtClean="0"/>
          </a:p>
          <a:p>
            <a:pPr marL="285750" indent="-285750">
              <a:buFont typeface="Arial" pitchFamily="34" charset="0"/>
              <a:buChar char="•"/>
            </a:pPr>
            <a:r>
              <a:rPr lang="es-MX" dirty="0" smtClean="0"/>
              <a:t>P…</a:t>
            </a:r>
          </a:p>
        </p:txBody>
      </p:sp>
    </p:spTree>
    <p:extLst>
      <p:ext uri="{BB962C8B-B14F-4D97-AF65-F5344CB8AC3E}">
        <p14:creationId xmlns:p14="http://schemas.microsoft.com/office/powerpoint/2010/main" val="22955883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96752"/>
            <a:ext cx="6877553" cy="565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36115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lzita\Pictures\Sin títul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587" y="1124744"/>
            <a:ext cx="9390624" cy="5555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6072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45" y="260648"/>
            <a:ext cx="6991350"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49652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76" name="Group 1208"/>
          <p:cNvGraphicFramePr>
            <a:graphicFrameLocks noGrp="1"/>
          </p:cNvGraphicFramePr>
          <p:nvPr>
            <p:extLst>
              <p:ext uri="{D42A27DB-BD31-4B8C-83A1-F6EECF244321}">
                <p14:modId xmlns:p14="http://schemas.microsoft.com/office/powerpoint/2010/main" val="1628903377"/>
              </p:ext>
            </p:extLst>
          </p:nvPr>
        </p:nvGraphicFramePr>
        <p:xfrm>
          <a:off x="179512" y="892020"/>
          <a:ext cx="7488832" cy="5965980"/>
        </p:xfrm>
        <a:graphic>
          <a:graphicData uri="http://schemas.openxmlformats.org/drawingml/2006/table">
            <a:tbl>
              <a:tblPr/>
              <a:tblGrid>
                <a:gridCol w="469057"/>
                <a:gridCol w="774455"/>
                <a:gridCol w="764226"/>
                <a:gridCol w="922040"/>
                <a:gridCol w="615180"/>
                <a:gridCol w="721850"/>
                <a:gridCol w="1627816"/>
                <a:gridCol w="1594208"/>
              </a:tblGrid>
              <a:tr h="280756">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1" i="0" u="none" strike="noStrike" cap="none" normalizeH="0" baseline="0" dirty="0" smtClean="0">
                          <a:ln>
                            <a:noFill/>
                          </a:ln>
                          <a:solidFill>
                            <a:schemeClr val="tx1"/>
                          </a:solidFill>
                          <a:effectLst/>
                          <a:latin typeface="Arial" pitchFamily="34" charset="0"/>
                          <a:cs typeface="Arial" pitchFamily="34" charset="0"/>
                        </a:rPr>
                        <a:t>EXP.</a:t>
                      </a:r>
                      <a:endParaRPr kumimoji="0" lang="es-MX" sz="18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1" i="0" u="none" strike="noStrike" cap="none" normalizeH="0" baseline="0" smtClean="0">
                          <a:ln>
                            <a:noFill/>
                          </a:ln>
                          <a:solidFill>
                            <a:schemeClr val="tx1"/>
                          </a:solidFill>
                          <a:effectLst/>
                          <a:latin typeface="Arial" pitchFamily="34" charset="0"/>
                          <a:cs typeface="Arial" pitchFamily="34" charset="0"/>
                        </a:rPr>
                        <a:t>NOMBRE</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1" i="0" u="none" strike="noStrike" cap="none" normalizeH="0" baseline="0" smtClean="0">
                          <a:ln>
                            <a:noFill/>
                          </a:ln>
                          <a:solidFill>
                            <a:schemeClr val="tx1"/>
                          </a:solidFill>
                          <a:effectLst/>
                          <a:latin typeface="Arial" pitchFamily="34" charset="0"/>
                          <a:cs typeface="Arial" pitchFamily="34" charset="0"/>
                        </a:rPr>
                        <a:t>DX</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1" i="0" u="none" strike="noStrike" cap="none" normalizeH="0" baseline="0" smtClean="0">
                          <a:ln>
                            <a:noFill/>
                          </a:ln>
                          <a:solidFill>
                            <a:schemeClr val="tx1"/>
                          </a:solidFill>
                          <a:effectLst/>
                          <a:latin typeface="Arial" pitchFamily="34" charset="0"/>
                          <a:cs typeface="Arial" pitchFamily="34" charset="0"/>
                        </a:rPr>
                        <a:t>EDAD INICIO</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1" i="0" u="none" strike="noStrike" cap="none" normalizeH="0" baseline="0" smtClean="0">
                          <a:ln>
                            <a:noFill/>
                          </a:ln>
                          <a:solidFill>
                            <a:schemeClr val="tx1"/>
                          </a:solidFill>
                          <a:effectLst/>
                          <a:latin typeface="Arial" pitchFamily="34" charset="0"/>
                          <a:cs typeface="Arial" pitchFamily="34" charset="0"/>
                        </a:rPr>
                        <a:t>EDAD DX</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1" i="0" u="none" strike="noStrike" cap="none" normalizeH="0" baseline="0" smtClean="0">
                          <a:ln>
                            <a:noFill/>
                          </a:ln>
                          <a:solidFill>
                            <a:schemeClr val="tx1"/>
                          </a:solidFill>
                          <a:effectLst/>
                          <a:latin typeface="Arial" pitchFamily="34" charset="0"/>
                          <a:cs typeface="Arial" pitchFamily="34" charset="0"/>
                        </a:rPr>
                        <a:t>PERIODO</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1" i="0" u="none" strike="noStrike" cap="none" normalizeH="0" baseline="0" smtClean="0">
                          <a:ln>
                            <a:noFill/>
                          </a:ln>
                          <a:solidFill>
                            <a:schemeClr val="tx1"/>
                          </a:solidFill>
                          <a:effectLst/>
                          <a:latin typeface="Arial" pitchFamily="34" charset="0"/>
                          <a:cs typeface="Arial" pitchFamily="34" charset="0"/>
                        </a:rPr>
                        <a:t>CAPACIDAD VISUAL INICIAL</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1" i="0" u="none" strike="noStrike" cap="none" normalizeH="0" baseline="0" smtClean="0">
                          <a:ln>
                            <a:noFill/>
                          </a:ln>
                          <a:solidFill>
                            <a:schemeClr val="tx1"/>
                          </a:solidFill>
                          <a:effectLst/>
                          <a:latin typeface="Arial" pitchFamily="34" charset="0"/>
                          <a:cs typeface="Arial" pitchFamily="34" charset="0"/>
                        </a:rPr>
                        <a:t>AVANCE</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2283">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18</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KAREN</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RPP</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5, 1/12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6, 10/12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1, 9/12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PPL A 2MTS</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dirty="0" smtClean="0">
                          <a:ln>
                            <a:noFill/>
                          </a:ln>
                          <a:solidFill>
                            <a:schemeClr val="tx1"/>
                          </a:solidFill>
                          <a:effectLst/>
                          <a:latin typeface="Arial" pitchFamily="34" charset="0"/>
                          <a:cs typeface="Arial" pitchFamily="34" charset="0"/>
                        </a:rPr>
                        <a:t>20/2400</a:t>
                      </a:r>
                      <a:endParaRPr kumimoji="0" lang="es-MX" sz="18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0756">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24</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dirty="0" smtClean="0">
                          <a:ln>
                            <a:noFill/>
                          </a:ln>
                          <a:solidFill>
                            <a:schemeClr val="tx1"/>
                          </a:solidFill>
                          <a:effectLst/>
                          <a:latin typeface="Arial" pitchFamily="34" charset="0"/>
                          <a:cs typeface="Arial" pitchFamily="34" charset="0"/>
                        </a:rPr>
                        <a:t>SILVANA</a:t>
                      </a:r>
                      <a:endParaRPr kumimoji="0" lang="es-MX" sz="18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dirty="0" smtClean="0">
                          <a:ln>
                            <a:noFill/>
                          </a:ln>
                          <a:solidFill>
                            <a:schemeClr val="tx1"/>
                          </a:solidFill>
                          <a:effectLst/>
                          <a:latin typeface="Arial" pitchFamily="34" charset="0"/>
                          <a:cs typeface="Arial" pitchFamily="34" charset="0"/>
                        </a:rPr>
                        <a:t> </a:t>
                      </a:r>
                      <a:endParaRPr kumimoji="0" lang="es-MX" sz="18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5/12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1, 7/12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dirty="0" smtClean="0">
                          <a:ln>
                            <a:noFill/>
                          </a:ln>
                          <a:solidFill>
                            <a:schemeClr val="tx1"/>
                          </a:solidFill>
                          <a:effectLst/>
                          <a:latin typeface="Arial" pitchFamily="34" charset="0"/>
                          <a:cs typeface="Arial" pitchFamily="34" charset="0"/>
                        </a:rPr>
                        <a:t>PPL A 1MTS</a:t>
                      </a:r>
                      <a:endParaRPr kumimoji="0" lang="es-MX" sz="18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2.0 CPCM</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2283">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1</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SUGEY</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RPP</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1, 4/12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3, 10/12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2, 6/12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PELOTA A 1 MTS</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PELOTA A 4MTS</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0756">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38</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MARISOL</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 </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3, 2/12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3, 9/12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7/12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PPL A 30CMS</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PPL 40CMS</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2283">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37</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CARLOS</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 </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O, 7/12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1, 1/12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6/12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ATENCIÓN A 30CMS</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ATENCIÓN A 1MTS</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0756">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9</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PAULINA</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 </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1,0/12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2, 8/12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1, 8/12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PL</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PPL</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0756">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34</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JESÚS</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 </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3,6/12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4, 7/12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1, 1/12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PL</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PPL</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2283">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25</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HUMBERTO</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 </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3, 3/12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4,9/12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1,8/12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OBJETOS GRANDES</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20/300</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0756">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47</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ROBERTO</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 </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4,9/12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5,1/12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4/12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PL</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PPL</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2283">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37</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EMILIO</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dirty="0" smtClean="0">
                          <a:ln>
                            <a:noFill/>
                          </a:ln>
                          <a:solidFill>
                            <a:schemeClr val="tx1"/>
                          </a:solidFill>
                          <a:effectLst/>
                          <a:latin typeface="Arial" pitchFamily="34" charset="0"/>
                          <a:cs typeface="Arial" pitchFamily="34" charset="0"/>
                        </a:rPr>
                        <a:t>COLOBOMA</a:t>
                      </a:r>
                      <a:endParaRPr kumimoji="0" lang="es-MX" sz="18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2,3/12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3,0/12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9/12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CANICAS A 1.5MTS</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CANICAS A 3MTS</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0756">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42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DIANA</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RPP</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0, 6/12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1,1/12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10/12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PL</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OBJETOS COLORIDOS CERCA</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0756">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30</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EDSON</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MM</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9, 1/12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9, 11/12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10/12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20/2500 LEJOS, 20/1200 CERCA</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20/1200 LEJOS, 20/500 CERCA</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2283">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ERICK</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ATROFIA NO</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0, 8/12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2, 8/12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2, 0/12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CANICAS A 1MTS</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CANICAS A 3MTS</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0756">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36</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JONATHAN</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RPP</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3, 7/12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3, 10/12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3/12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PL</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PPL</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2283">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33</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TOÑO</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dirty="0" smtClean="0">
                          <a:ln>
                            <a:noFill/>
                          </a:ln>
                          <a:solidFill>
                            <a:schemeClr val="tx1"/>
                          </a:solidFill>
                          <a:effectLst/>
                          <a:latin typeface="Arial" pitchFamily="34" charset="0"/>
                          <a:cs typeface="Arial" pitchFamily="34" charset="0"/>
                        </a:rPr>
                        <a:t>RPP</a:t>
                      </a:r>
                      <a:endParaRPr kumimoji="0" lang="es-MX" sz="18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4, 1/12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5, 4/12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1, 3/12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PELOTA A 50CMS</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20/600 LEJOS, 20/250 CERCA</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0756">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6</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MANOLO</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RPP</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2, 4/12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5, 3/12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2, 11/12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PPL</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20/2250</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2283">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7</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JUAN PABLO</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AXENFELD</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0,4/12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2, 3/12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1,11/12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PPL</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20/100</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0756">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5</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DANA</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CC</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dirty="0" smtClean="0">
                          <a:ln>
                            <a:noFill/>
                          </a:ln>
                          <a:solidFill>
                            <a:schemeClr val="tx1"/>
                          </a:solidFill>
                          <a:effectLst/>
                          <a:latin typeface="Arial" pitchFamily="34" charset="0"/>
                          <a:cs typeface="Arial" pitchFamily="34" charset="0"/>
                        </a:rPr>
                        <a:t>1, 2/12</a:t>
                      </a:r>
                      <a:endParaRPr kumimoji="0" lang="es-MX" sz="18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3, 5/12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2, 3/12</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smtClean="0">
                          <a:ln>
                            <a:noFill/>
                          </a:ln>
                          <a:solidFill>
                            <a:schemeClr val="tx1"/>
                          </a:solidFill>
                          <a:effectLst/>
                          <a:latin typeface="Arial" pitchFamily="34" charset="0"/>
                          <a:cs typeface="Arial" pitchFamily="34" charset="0"/>
                        </a:rPr>
                        <a:t>PELOTA A 2MTS</a:t>
                      </a:r>
                      <a:endParaRPr kumimoji="0" lang="es-MX" sz="18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ctr" latinLnBrk="0" hangingPunct="1">
                        <a:lnSpc>
                          <a:spcPct val="100000"/>
                        </a:lnSpc>
                        <a:spcBef>
                          <a:spcPct val="0"/>
                        </a:spcBef>
                        <a:spcAft>
                          <a:spcPct val="0"/>
                        </a:spcAft>
                        <a:buClrTx/>
                        <a:buSzTx/>
                        <a:buFontTx/>
                        <a:buNone/>
                        <a:tabLst/>
                      </a:pPr>
                      <a:r>
                        <a:rPr kumimoji="0" lang="es-MX" sz="800" b="0" i="0" u="none" strike="noStrike" cap="none" normalizeH="0" baseline="0" dirty="0" smtClean="0">
                          <a:ln>
                            <a:noFill/>
                          </a:ln>
                          <a:solidFill>
                            <a:schemeClr val="tx1"/>
                          </a:solidFill>
                          <a:effectLst/>
                          <a:latin typeface="Arial" pitchFamily="34" charset="0"/>
                          <a:cs typeface="Arial" pitchFamily="34" charset="0"/>
                        </a:rPr>
                        <a:t>20/40</a:t>
                      </a:r>
                      <a:endParaRPr kumimoji="0" lang="es-MX" sz="18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366" name="Text Box 1198"/>
          <p:cNvSpPr txBox="1">
            <a:spLocks noChangeArrowheads="1"/>
          </p:cNvSpPr>
          <p:nvPr/>
        </p:nvSpPr>
        <p:spPr bwMode="auto">
          <a:xfrm>
            <a:off x="2555875" y="258763"/>
            <a:ext cx="3568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MX" b="1" dirty="0">
                <a:solidFill>
                  <a:schemeClr val="bg1">
                    <a:lumMod val="85000"/>
                  </a:schemeClr>
                </a:solidFill>
                <a:latin typeface="Century Gothic" pitchFamily="34" charset="0"/>
              </a:rPr>
              <a:t>Tabla comparativa de avance</a:t>
            </a:r>
          </a:p>
        </p:txBody>
      </p:sp>
    </p:spTree>
    <p:extLst>
      <p:ext uri="{BB962C8B-B14F-4D97-AF65-F5344CB8AC3E}">
        <p14:creationId xmlns:p14="http://schemas.microsoft.com/office/powerpoint/2010/main" val="352488718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Helvetica 65 Medium" pitchFamily="2" charset="0"/>
              </a:rPr>
              <a:t>Desarrollo afectivo social</a:t>
            </a:r>
            <a:endParaRPr lang="es-ES" dirty="0">
              <a:latin typeface="Helvetica 65 Medium" pitchFamily="2" charset="0"/>
            </a:endParaRPr>
          </a:p>
        </p:txBody>
      </p:sp>
      <p:sp>
        <p:nvSpPr>
          <p:cNvPr id="3" name="2 Marcador de contenido"/>
          <p:cNvSpPr>
            <a:spLocks noGrp="1"/>
          </p:cNvSpPr>
          <p:nvPr>
            <p:ph sz="half" idx="1"/>
          </p:nvPr>
        </p:nvSpPr>
        <p:spPr/>
        <p:txBody>
          <a:bodyPr/>
          <a:lstStyle/>
          <a:p>
            <a:pPr marL="0" indent="0">
              <a:buNone/>
            </a:pPr>
            <a:r>
              <a:rPr lang="es-MX" sz="2000" dirty="0" smtClean="0">
                <a:latin typeface="Helvetica 65 Medium" pitchFamily="2" charset="0"/>
              </a:rPr>
              <a:t>Estado de inseguridad:</a:t>
            </a:r>
          </a:p>
          <a:p>
            <a:pPr marL="0" indent="0">
              <a:buNone/>
            </a:pPr>
            <a:endParaRPr lang="es-MX" sz="2000" dirty="0">
              <a:latin typeface="Helvetica 65 Medium" pitchFamily="2" charset="0"/>
            </a:endParaRPr>
          </a:p>
          <a:p>
            <a:r>
              <a:rPr lang="es-MX" sz="2000" dirty="0" smtClean="0">
                <a:latin typeface="Helvetica 65 Medium" pitchFamily="2" charset="0"/>
              </a:rPr>
              <a:t>Ansiedad</a:t>
            </a:r>
          </a:p>
          <a:p>
            <a:r>
              <a:rPr lang="es-MX" sz="2000" dirty="0" smtClean="0">
                <a:latin typeface="Helvetica 65 Medium" pitchFamily="2" charset="0"/>
              </a:rPr>
              <a:t>Pasividad</a:t>
            </a:r>
          </a:p>
          <a:p>
            <a:r>
              <a:rPr lang="es-MX" sz="2000" dirty="0" smtClean="0">
                <a:latin typeface="Helvetica 65 Medium" pitchFamily="2" charset="0"/>
              </a:rPr>
              <a:t>Dificultad para las interacciones</a:t>
            </a:r>
          </a:p>
          <a:p>
            <a:r>
              <a:rPr lang="es-MX" sz="2000" dirty="0" smtClean="0">
                <a:latin typeface="Helvetica 65 Medium" pitchFamily="2" charset="0"/>
              </a:rPr>
              <a:t>Aislamiento</a:t>
            </a:r>
          </a:p>
          <a:p>
            <a:r>
              <a:rPr lang="es-MX" sz="2000" dirty="0" smtClean="0">
                <a:latin typeface="Helvetica 65 Medium" pitchFamily="2" charset="0"/>
              </a:rPr>
              <a:t>Dependencia afectiva</a:t>
            </a:r>
          </a:p>
          <a:p>
            <a:r>
              <a:rPr lang="es-MX" sz="2000" dirty="0" smtClean="0">
                <a:latin typeface="Helvetica 65 Medium" pitchFamily="2" charset="0"/>
              </a:rPr>
              <a:t>Mal carácter</a:t>
            </a:r>
          </a:p>
          <a:p>
            <a:r>
              <a:rPr lang="es-MX" sz="2000" dirty="0" smtClean="0">
                <a:latin typeface="Helvetica 65 Medium" pitchFamily="2" charset="0"/>
              </a:rPr>
              <a:t>Sensibilidad ante las frustraciones.</a:t>
            </a:r>
          </a:p>
          <a:p>
            <a:r>
              <a:rPr lang="es-MX" sz="2000" dirty="0" smtClean="0">
                <a:latin typeface="Helvetica 65 Medium" pitchFamily="2" charset="0"/>
              </a:rPr>
              <a:t>Bajo auto concepto.</a:t>
            </a:r>
          </a:p>
          <a:p>
            <a:pPr marL="0" indent="0">
              <a:buNone/>
            </a:pPr>
            <a:endParaRPr lang="es-ES" sz="2000" dirty="0">
              <a:latin typeface="Helvetica 65 Medium" pitchFamily="2" charset="0"/>
            </a:endParaRPr>
          </a:p>
        </p:txBody>
      </p:sp>
      <p:sp>
        <p:nvSpPr>
          <p:cNvPr id="4" name="3 Marcador de contenido"/>
          <p:cNvSpPr>
            <a:spLocks noGrp="1"/>
          </p:cNvSpPr>
          <p:nvPr>
            <p:ph sz="half" idx="2"/>
          </p:nvPr>
        </p:nvSpPr>
        <p:spPr/>
        <p:txBody>
          <a:bodyPr/>
          <a:lstStyle/>
          <a:p>
            <a:endParaRPr lang="es-MX" sz="2000" dirty="0" smtClean="0">
              <a:latin typeface="Helvetica 65 Medium" pitchFamily="2" charset="0"/>
            </a:endParaRPr>
          </a:p>
          <a:p>
            <a:endParaRPr lang="es-MX" sz="2000" dirty="0">
              <a:latin typeface="Helvetica 65 Medium" pitchFamily="2" charset="0"/>
            </a:endParaRPr>
          </a:p>
          <a:p>
            <a:endParaRPr lang="es-MX" sz="2000" dirty="0" smtClean="0">
              <a:latin typeface="Helvetica 65 Medium" pitchFamily="2" charset="0"/>
            </a:endParaRPr>
          </a:p>
          <a:p>
            <a:endParaRPr lang="es-MX" sz="2000" dirty="0" smtClean="0">
              <a:latin typeface="Helvetica 65 Medium" pitchFamily="2" charset="0"/>
            </a:endParaRPr>
          </a:p>
          <a:p>
            <a:r>
              <a:rPr lang="es-MX" sz="2000" dirty="0" smtClean="0">
                <a:latin typeface="Helvetica 65 Medium" pitchFamily="2" charset="0"/>
              </a:rPr>
              <a:t>Niños que reciben E.V, mejor ajuste en todas sus áreas de desarrollo.</a:t>
            </a:r>
            <a:endParaRPr lang="es-ES" sz="2000" dirty="0">
              <a:latin typeface="Helvetica 65 Medium" pitchFamily="2" charset="0"/>
            </a:endParaRPr>
          </a:p>
        </p:txBody>
      </p:sp>
    </p:spTree>
    <p:extLst>
      <p:ext uri="{BB962C8B-B14F-4D97-AF65-F5344CB8AC3E}">
        <p14:creationId xmlns:p14="http://schemas.microsoft.com/office/powerpoint/2010/main" val="1643505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988840"/>
            <a:ext cx="7387444" cy="28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01839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39268" name="Group 4"/>
          <p:cNvGrpSpPr>
            <a:grpSpLocks/>
          </p:cNvGrpSpPr>
          <p:nvPr/>
        </p:nvGrpSpPr>
        <p:grpSpPr bwMode="auto">
          <a:xfrm>
            <a:off x="0" y="4581128"/>
            <a:ext cx="2843808" cy="2276872"/>
            <a:chOff x="0" y="1427"/>
            <a:chExt cx="2925" cy="2893"/>
          </a:xfrm>
        </p:grpSpPr>
        <p:pic>
          <p:nvPicPr>
            <p:cNvPr id="139269" name="Picture 5" descr="VerContigo HM Direccion"/>
            <p:cNvPicPr>
              <a:picLocks noChangeAspect="1" noChangeArrowheads="1"/>
            </p:cNvPicPr>
            <p:nvPr/>
          </p:nvPicPr>
          <p:blipFill>
            <a:blip r:embed="rId2" cstate="print">
              <a:extLst>
                <a:ext uri="{28A0092B-C50C-407E-A947-70E740481C1C}">
                  <a14:useLocalDpi xmlns:a14="http://schemas.microsoft.com/office/drawing/2010/main" val="0"/>
                </a:ext>
              </a:extLst>
            </a:blip>
            <a:srcRect r="37500" b="-208"/>
            <a:stretch>
              <a:fillRect/>
            </a:stretch>
          </p:blipFill>
          <p:spPr bwMode="auto">
            <a:xfrm>
              <a:off x="0" y="1427"/>
              <a:ext cx="2925" cy="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Rectangle 6"/>
            <p:cNvSpPr>
              <a:spLocks noChangeArrowheads="1"/>
            </p:cNvSpPr>
            <p:nvPr/>
          </p:nvSpPr>
          <p:spPr bwMode="auto">
            <a:xfrm>
              <a:off x="2064" y="3929"/>
              <a:ext cx="861" cy="391"/>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sp>
        <p:nvSpPr>
          <p:cNvPr id="139267" name="Rectangle 3"/>
          <p:cNvSpPr>
            <a:spLocks noGrp="1" noChangeArrowheads="1"/>
          </p:cNvSpPr>
          <p:nvPr>
            <p:ph idx="1"/>
          </p:nvPr>
        </p:nvSpPr>
        <p:spPr>
          <a:xfrm>
            <a:off x="1421904" y="1061185"/>
            <a:ext cx="3726160" cy="2007775"/>
          </a:xfrm>
        </p:spPr>
        <p:txBody>
          <a:bodyPr/>
          <a:lstStyle/>
          <a:p>
            <a:pPr algn="just">
              <a:lnSpc>
                <a:spcPct val="90000"/>
              </a:lnSpc>
            </a:pPr>
            <a:r>
              <a:rPr lang="es-ES" sz="1200" dirty="0" smtClean="0">
                <a:latin typeface="Helvetica 65 Medium" pitchFamily="2" charset="0"/>
              </a:rPr>
              <a:t>Pretende </a:t>
            </a:r>
            <a:r>
              <a:rPr lang="es-ES" sz="1200" dirty="0">
                <a:latin typeface="Helvetica 65 Medium" pitchFamily="2" charset="0"/>
              </a:rPr>
              <a:t>que el niño de baja visión desarrolle sus habilidades perceptivo – visuales dentro de su desarrollo psicomotor, cognitivo y de lenguaje.</a:t>
            </a:r>
          </a:p>
          <a:p>
            <a:pPr marL="0" indent="0" algn="just">
              <a:lnSpc>
                <a:spcPct val="90000"/>
              </a:lnSpc>
              <a:buNone/>
            </a:pPr>
            <a:endParaRPr lang="es-ES" sz="1200" dirty="0">
              <a:latin typeface="Helvetica 65 Medium" pitchFamily="2" charset="0"/>
            </a:endParaRPr>
          </a:p>
          <a:p>
            <a:pPr algn="just">
              <a:lnSpc>
                <a:spcPct val="90000"/>
              </a:lnSpc>
            </a:pPr>
            <a:r>
              <a:rPr lang="es-ES" sz="1200" dirty="0">
                <a:latin typeface="Helvetica 65 Medium" pitchFamily="2" charset="0"/>
              </a:rPr>
              <a:t>Considerando de manera importante para la percepción visual, estímulos diversos que propicien el interés traducido en la fijación, el seguimiento y rastreo de los objetos en su entorno</a:t>
            </a:r>
            <a:r>
              <a:rPr lang="es-ES" sz="1400" dirty="0">
                <a:latin typeface="Helvetica 65 Medium" pitchFamily="2" charset="0"/>
              </a:rPr>
              <a:t>.</a:t>
            </a:r>
          </a:p>
        </p:txBody>
      </p:sp>
      <p:sp>
        <p:nvSpPr>
          <p:cNvPr id="7" name="3 Título"/>
          <p:cNvSpPr txBox="1">
            <a:spLocks/>
          </p:cNvSpPr>
          <p:nvPr/>
        </p:nvSpPr>
        <p:spPr bwMode="auto">
          <a:xfrm rot="16200000">
            <a:off x="-1095077" y="2337471"/>
            <a:ext cx="3579412" cy="1026840"/>
          </a:xfrm>
          <a:prstGeom prst="rect">
            <a:avLst/>
          </a:prstGeom>
          <a:ln/>
          <a:extLst/>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ctr" anchorCtr="0" compatLnSpc="1">
            <a:prstTxWarp prst="textNoShape">
              <a:avLst/>
            </a:prstTxWarp>
          </a:bodyPr>
          <a:lstStyle>
            <a:lvl1pPr algn="l" rtl="0" eaLnBrk="1" fontAlgn="base" hangingPunct="1">
              <a:lnSpc>
                <a:spcPct val="75000"/>
              </a:lnSpc>
              <a:spcBef>
                <a:spcPct val="0"/>
              </a:spcBef>
              <a:spcAft>
                <a:spcPct val="0"/>
              </a:spcAft>
              <a:defRPr sz="4400" kern="1200">
                <a:solidFill>
                  <a:schemeClr val="bg1"/>
                </a:solidFill>
                <a:latin typeface="+mj-lt"/>
                <a:ea typeface="+mj-ea"/>
                <a:cs typeface="+mj-cs"/>
              </a:defRPr>
            </a:lvl1pPr>
            <a:lvl2pPr algn="l" rtl="0" eaLnBrk="1" fontAlgn="base" hangingPunct="1">
              <a:lnSpc>
                <a:spcPct val="75000"/>
              </a:lnSpc>
              <a:spcBef>
                <a:spcPct val="0"/>
              </a:spcBef>
              <a:spcAft>
                <a:spcPct val="0"/>
              </a:spcAft>
              <a:defRPr sz="4400">
                <a:solidFill>
                  <a:schemeClr val="bg1"/>
                </a:solidFill>
                <a:latin typeface="Futura LT ExtraBold" pitchFamily="2" charset="0"/>
              </a:defRPr>
            </a:lvl2pPr>
            <a:lvl3pPr algn="l" rtl="0" eaLnBrk="1" fontAlgn="base" hangingPunct="1">
              <a:lnSpc>
                <a:spcPct val="75000"/>
              </a:lnSpc>
              <a:spcBef>
                <a:spcPct val="0"/>
              </a:spcBef>
              <a:spcAft>
                <a:spcPct val="0"/>
              </a:spcAft>
              <a:defRPr sz="4400">
                <a:solidFill>
                  <a:schemeClr val="bg1"/>
                </a:solidFill>
                <a:latin typeface="Futura LT ExtraBold" pitchFamily="2" charset="0"/>
              </a:defRPr>
            </a:lvl3pPr>
            <a:lvl4pPr algn="l" rtl="0" eaLnBrk="1" fontAlgn="base" hangingPunct="1">
              <a:lnSpc>
                <a:spcPct val="75000"/>
              </a:lnSpc>
              <a:spcBef>
                <a:spcPct val="0"/>
              </a:spcBef>
              <a:spcAft>
                <a:spcPct val="0"/>
              </a:spcAft>
              <a:defRPr sz="4400">
                <a:solidFill>
                  <a:schemeClr val="bg1"/>
                </a:solidFill>
                <a:latin typeface="Futura LT ExtraBold" pitchFamily="2" charset="0"/>
              </a:defRPr>
            </a:lvl4pPr>
            <a:lvl5pPr algn="l" rtl="0" eaLnBrk="1" fontAlgn="base" hangingPunct="1">
              <a:lnSpc>
                <a:spcPct val="75000"/>
              </a:lnSpc>
              <a:spcBef>
                <a:spcPct val="0"/>
              </a:spcBef>
              <a:spcAft>
                <a:spcPct val="0"/>
              </a:spcAft>
              <a:defRPr sz="4400">
                <a:solidFill>
                  <a:schemeClr val="bg1"/>
                </a:solidFill>
                <a:latin typeface="Futura LT ExtraBold" pitchFamily="2" charset="0"/>
              </a:defRPr>
            </a:lvl5pPr>
            <a:lvl6pPr marL="457200" algn="l" rtl="0" eaLnBrk="1" fontAlgn="base" hangingPunct="1">
              <a:lnSpc>
                <a:spcPct val="75000"/>
              </a:lnSpc>
              <a:spcBef>
                <a:spcPct val="0"/>
              </a:spcBef>
              <a:spcAft>
                <a:spcPct val="0"/>
              </a:spcAft>
              <a:defRPr sz="4400">
                <a:solidFill>
                  <a:schemeClr val="bg1"/>
                </a:solidFill>
                <a:latin typeface="Futura LT ExtraBold" pitchFamily="2" charset="0"/>
              </a:defRPr>
            </a:lvl6pPr>
            <a:lvl7pPr marL="914400" algn="l" rtl="0" eaLnBrk="1" fontAlgn="base" hangingPunct="1">
              <a:lnSpc>
                <a:spcPct val="75000"/>
              </a:lnSpc>
              <a:spcBef>
                <a:spcPct val="0"/>
              </a:spcBef>
              <a:spcAft>
                <a:spcPct val="0"/>
              </a:spcAft>
              <a:defRPr sz="4400">
                <a:solidFill>
                  <a:schemeClr val="bg1"/>
                </a:solidFill>
                <a:latin typeface="Futura LT ExtraBold" pitchFamily="2" charset="0"/>
              </a:defRPr>
            </a:lvl7pPr>
            <a:lvl8pPr marL="1371600" algn="l" rtl="0" eaLnBrk="1" fontAlgn="base" hangingPunct="1">
              <a:lnSpc>
                <a:spcPct val="75000"/>
              </a:lnSpc>
              <a:spcBef>
                <a:spcPct val="0"/>
              </a:spcBef>
              <a:spcAft>
                <a:spcPct val="0"/>
              </a:spcAft>
              <a:defRPr sz="4400">
                <a:solidFill>
                  <a:schemeClr val="bg1"/>
                </a:solidFill>
                <a:latin typeface="Futura LT ExtraBold" pitchFamily="2" charset="0"/>
              </a:defRPr>
            </a:lvl8pPr>
            <a:lvl9pPr marL="1828800" algn="l" rtl="0" eaLnBrk="1" fontAlgn="base" hangingPunct="1">
              <a:lnSpc>
                <a:spcPct val="75000"/>
              </a:lnSpc>
              <a:spcBef>
                <a:spcPct val="0"/>
              </a:spcBef>
              <a:spcAft>
                <a:spcPct val="0"/>
              </a:spcAft>
              <a:defRPr sz="4400">
                <a:solidFill>
                  <a:schemeClr val="bg1"/>
                </a:solidFill>
                <a:latin typeface="Futura LT ExtraBold" pitchFamily="2" charset="0"/>
              </a:defRPr>
            </a:lvl9pPr>
          </a:lstStyle>
          <a:p>
            <a:pPr algn="ctr"/>
            <a:r>
              <a:rPr lang="es-MX" dirty="0" smtClean="0">
                <a:solidFill>
                  <a:srgbClr val="FFC000"/>
                </a:solidFill>
                <a:latin typeface="Helvetica LT Std Black" pitchFamily="34" charset="0"/>
              </a:rPr>
              <a:t>OBJETIVO</a:t>
            </a:r>
            <a:endParaRPr lang="es-ES" dirty="0" smtClean="0">
              <a:solidFill>
                <a:srgbClr val="FFC000"/>
              </a:solidFill>
              <a:latin typeface="Helvetica LT Std Black" pitchFamily="34" charset="0"/>
            </a:endParaRPr>
          </a:p>
        </p:txBody>
      </p:sp>
      <p:sp>
        <p:nvSpPr>
          <p:cNvPr id="8" name="3 Título"/>
          <p:cNvSpPr txBox="1">
            <a:spLocks/>
          </p:cNvSpPr>
          <p:nvPr/>
        </p:nvSpPr>
        <p:spPr bwMode="auto">
          <a:xfrm rot="5400000">
            <a:off x="6093532" y="3935036"/>
            <a:ext cx="4608512" cy="1026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75000"/>
              </a:lnSpc>
              <a:spcBef>
                <a:spcPct val="0"/>
              </a:spcBef>
              <a:spcAft>
                <a:spcPct val="0"/>
              </a:spcAft>
              <a:defRPr sz="4400" kern="1200">
                <a:solidFill>
                  <a:schemeClr val="bg1"/>
                </a:solidFill>
                <a:latin typeface="+mj-lt"/>
                <a:ea typeface="+mj-ea"/>
                <a:cs typeface="+mj-cs"/>
              </a:defRPr>
            </a:lvl1pPr>
            <a:lvl2pPr algn="l" rtl="0" eaLnBrk="1" fontAlgn="base" hangingPunct="1">
              <a:lnSpc>
                <a:spcPct val="75000"/>
              </a:lnSpc>
              <a:spcBef>
                <a:spcPct val="0"/>
              </a:spcBef>
              <a:spcAft>
                <a:spcPct val="0"/>
              </a:spcAft>
              <a:defRPr sz="4400">
                <a:solidFill>
                  <a:schemeClr val="bg1"/>
                </a:solidFill>
                <a:latin typeface="Futura LT ExtraBold" pitchFamily="2" charset="0"/>
              </a:defRPr>
            </a:lvl2pPr>
            <a:lvl3pPr algn="l" rtl="0" eaLnBrk="1" fontAlgn="base" hangingPunct="1">
              <a:lnSpc>
                <a:spcPct val="75000"/>
              </a:lnSpc>
              <a:spcBef>
                <a:spcPct val="0"/>
              </a:spcBef>
              <a:spcAft>
                <a:spcPct val="0"/>
              </a:spcAft>
              <a:defRPr sz="4400">
                <a:solidFill>
                  <a:schemeClr val="bg1"/>
                </a:solidFill>
                <a:latin typeface="Futura LT ExtraBold" pitchFamily="2" charset="0"/>
              </a:defRPr>
            </a:lvl3pPr>
            <a:lvl4pPr algn="l" rtl="0" eaLnBrk="1" fontAlgn="base" hangingPunct="1">
              <a:lnSpc>
                <a:spcPct val="75000"/>
              </a:lnSpc>
              <a:spcBef>
                <a:spcPct val="0"/>
              </a:spcBef>
              <a:spcAft>
                <a:spcPct val="0"/>
              </a:spcAft>
              <a:defRPr sz="4400">
                <a:solidFill>
                  <a:schemeClr val="bg1"/>
                </a:solidFill>
                <a:latin typeface="Futura LT ExtraBold" pitchFamily="2" charset="0"/>
              </a:defRPr>
            </a:lvl4pPr>
            <a:lvl5pPr algn="l" rtl="0" eaLnBrk="1" fontAlgn="base" hangingPunct="1">
              <a:lnSpc>
                <a:spcPct val="75000"/>
              </a:lnSpc>
              <a:spcBef>
                <a:spcPct val="0"/>
              </a:spcBef>
              <a:spcAft>
                <a:spcPct val="0"/>
              </a:spcAft>
              <a:defRPr sz="4400">
                <a:solidFill>
                  <a:schemeClr val="bg1"/>
                </a:solidFill>
                <a:latin typeface="Futura LT ExtraBold" pitchFamily="2" charset="0"/>
              </a:defRPr>
            </a:lvl5pPr>
            <a:lvl6pPr marL="457200" algn="l" rtl="0" eaLnBrk="1" fontAlgn="base" hangingPunct="1">
              <a:lnSpc>
                <a:spcPct val="75000"/>
              </a:lnSpc>
              <a:spcBef>
                <a:spcPct val="0"/>
              </a:spcBef>
              <a:spcAft>
                <a:spcPct val="0"/>
              </a:spcAft>
              <a:defRPr sz="4400">
                <a:solidFill>
                  <a:schemeClr val="bg1"/>
                </a:solidFill>
                <a:latin typeface="Futura LT ExtraBold" pitchFamily="2" charset="0"/>
              </a:defRPr>
            </a:lvl6pPr>
            <a:lvl7pPr marL="914400" algn="l" rtl="0" eaLnBrk="1" fontAlgn="base" hangingPunct="1">
              <a:lnSpc>
                <a:spcPct val="75000"/>
              </a:lnSpc>
              <a:spcBef>
                <a:spcPct val="0"/>
              </a:spcBef>
              <a:spcAft>
                <a:spcPct val="0"/>
              </a:spcAft>
              <a:defRPr sz="4400">
                <a:solidFill>
                  <a:schemeClr val="bg1"/>
                </a:solidFill>
                <a:latin typeface="Futura LT ExtraBold" pitchFamily="2" charset="0"/>
              </a:defRPr>
            </a:lvl7pPr>
            <a:lvl8pPr marL="1371600" algn="l" rtl="0" eaLnBrk="1" fontAlgn="base" hangingPunct="1">
              <a:lnSpc>
                <a:spcPct val="75000"/>
              </a:lnSpc>
              <a:spcBef>
                <a:spcPct val="0"/>
              </a:spcBef>
              <a:spcAft>
                <a:spcPct val="0"/>
              </a:spcAft>
              <a:defRPr sz="4400">
                <a:solidFill>
                  <a:schemeClr val="bg1"/>
                </a:solidFill>
                <a:latin typeface="Futura LT ExtraBold" pitchFamily="2" charset="0"/>
              </a:defRPr>
            </a:lvl8pPr>
            <a:lvl9pPr marL="1828800" algn="l" rtl="0" eaLnBrk="1" fontAlgn="base" hangingPunct="1">
              <a:lnSpc>
                <a:spcPct val="75000"/>
              </a:lnSpc>
              <a:spcBef>
                <a:spcPct val="0"/>
              </a:spcBef>
              <a:spcAft>
                <a:spcPct val="0"/>
              </a:spcAft>
              <a:defRPr sz="4400">
                <a:solidFill>
                  <a:schemeClr val="bg1"/>
                </a:solidFill>
                <a:latin typeface="Futura LT ExtraBold" pitchFamily="2" charset="0"/>
              </a:defRPr>
            </a:lvl9pPr>
          </a:lstStyle>
          <a:p>
            <a:pPr algn="ctr"/>
            <a:r>
              <a:rPr lang="es-MX" dirty="0" smtClean="0">
                <a:solidFill>
                  <a:srgbClr val="92D050"/>
                </a:solidFill>
                <a:latin typeface="Helvetica LT Std Black" pitchFamily="34" charset="0"/>
              </a:rPr>
              <a:t>RESULTADOS</a:t>
            </a:r>
            <a:endParaRPr lang="es-ES" dirty="0" smtClean="0">
              <a:solidFill>
                <a:srgbClr val="92D050"/>
              </a:solidFill>
              <a:latin typeface="Helvetica LT Std Black" pitchFamily="34" charset="0"/>
            </a:endParaRPr>
          </a:p>
        </p:txBody>
      </p:sp>
      <p:sp>
        <p:nvSpPr>
          <p:cNvPr id="2" name="1 Rectángulo"/>
          <p:cNvSpPr/>
          <p:nvPr/>
        </p:nvSpPr>
        <p:spPr>
          <a:xfrm>
            <a:off x="2987824" y="3928330"/>
            <a:ext cx="4572000" cy="2769989"/>
          </a:xfrm>
          <a:prstGeom prst="rect">
            <a:avLst/>
          </a:prstGeom>
        </p:spPr>
        <p:txBody>
          <a:bodyPr>
            <a:spAutoFit/>
          </a:bodyPr>
          <a:lstStyle/>
          <a:p>
            <a:pPr algn="just"/>
            <a:r>
              <a:rPr lang="es-MX" sz="1200" dirty="0">
                <a:latin typeface="Helvetica 65 Medium" pitchFamily="2" charset="0"/>
              </a:rPr>
              <a:t>La atención oportuna de un paciente de visión baja ha dado como resultado que desarrollen una funcionalidad en la visión que conservan para las actividades de la vida </a:t>
            </a:r>
            <a:r>
              <a:rPr lang="es-MX" sz="1200" dirty="0" smtClean="0">
                <a:latin typeface="Helvetica 65 Medium" pitchFamily="2" charset="0"/>
              </a:rPr>
              <a:t>diaria.</a:t>
            </a:r>
          </a:p>
          <a:p>
            <a:pPr algn="just"/>
            <a:endParaRPr lang="es-ES" sz="1200" dirty="0">
              <a:latin typeface="Helvetica 65 Medium" pitchFamily="2" charset="0"/>
            </a:endParaRPr>
          </a:p>
          <a:p>
            <a:pPr algn="just"/>
            <a:r>
              <a:rPr lang="es-MX" sz="1200" dirty="0">
                <a:latin typeface="Helvetica 65 Medium" pitchFamily="2" charset="0"/>
              </a:rPr>
              <a:t>Los rangos de desfases de maduración de acuerdo a su edad cronológica se tornan menos amplios e inclusive se emparejan, además que se minimizan los manierismos y la ecolalia</a:t>
            </a:r>
            <a:r>
              <a:rPr lang="es-MX" sz="1200" dirty="0" smtClean="0">
                <a:latin typeface="Helvetica 65 Medium" pitchFamily="2" charset="0"/>
              </a:rPr>
              <a:t>.</a:t>
            </a:r>
          </a:p>
          <a:p>
            <a:pPr algn="just"/>
            <a:endParaRPr lang="es-ES" sz="1200" dirty="0">
              <a:latin typeface="Helvetica 65 Medium" pitchFamily="2" charset="0"/>
            </a:endParaRPr>
          </a:p>
          <a:p>
            <a:pPr algn="just"/>
            <a:r>
              <a:rPr lang="es-MX" sz="1200" dirty="0">
                <a:latin typeface="Helvetica 65 Medium" pitchFamily="2" charset="0"/>
              </a:rPr>
              <a:t>A través del entrenamiento visual se favorecen las condiciones para que su sistema nervioso haga conexiones, aprendiendo nuevas y más eficaces respuestas, gracias a la estimulación específica de cada una de las funciones </a:t>
            </a:r>
            <a:r>
              <a:rPr lang="es-MX" sz="1200" dirty="0" smtClean="0">
                <a:latin typeface="Helvetica 65 Medium" pitchFamily="2" charset="0"/>
              </a:rPr>
              <a:t>visuales y </a:t>
            </a:r>
            <a:r>
              <a:rPr lang="es-MX" sz="1200" dirty="0">
                <a:latin typeface="Helvetica 65 Medium" pitchFamily="2" charset="0"/>
              </a:rPr>
              <a:t>de su relación con otros sistemas</a:t>
            </a:r>
            <a:r>
              <a:rPr lang="es-MX" dirty="0"/>
              <a:t>.</a:t>
            </a:r>
            <a:endParaRPr lang="es-ES" dirty="0"/>
          </a:p>
        </p:txBody>
      </p:sp>
      <p:pic>
        <p:nvPicPr>
          <p:cNvPr id="5122" name="Picture 2" descr="https://sphotos-a.xx.fbcdn.net/hphotos-snc6/199271_10150156882027994_1697010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1085472"/>
            <a:ext cx="1800200" cy="27003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972370"/>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139267">
                                            <p:txEl>
                                              <p:pRg st="0" end="0"/>
                                            </p:txEl>
                                          </p:spTgt>
                                        </p:tgtEl>
                                        <p:attrNameLst>
                                          <p:attrName>style.visibility</p:attrName>
                                        </p:attrNameLst>
                                      </p:cBhvr>
                                      <p:to>
                                        <p:strVal val="visible"/>
                                      </p:to>
                                    </p:set>
                                    <p:animEffect transition="in" filter="fade">
                                      <p:cBhvr>
                                        <p:cTn id="7" dur="1000"/>
                                        <p:tgtEl>
                                          <p:spTgt spid="139267">
                                            <p:txEl>
                                              <p:pRg st="0" end="0"/>
                                            </p:txEl>
                                          </p:spTgt>
                                        </p:tgtEl>
                                      </p:cBhvr>
                                    </p:animEffect>
                                    <p:anim calcmode="lin" valueType="num">
                                      <p:cBhvr>
                                        <p:cTn id="8" dur="1000" fill="hold"/>
                                        <p:tgtEl>
                                          <p:spTgt spid="139267">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1392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grpId="0" nodeType="clickEffect">
                                  <p:stCondLst>
                                    <p:cond delay="0"/>
                                  </p:stCondLst>
                                  <p:iterate type="lt">
                                    <p:tmPct val="10000"/>
                                  </p:iterate>
                                  <p:childTnLst>
                                    <p:set>
                                      <p:cBhvr>
                                        <p:cTn id="13" dur="1" fill="hold">
                                          <p:stCondLst>
                                            <p:cond delay="0"/>
                                          </p:stCondLst>
                                        </p:cTn>
                                        <p:tgtEl>
                                          <p:spTgt spid="139267">
                                            <p:txEl>
                                              <p:pRg st="2" end="2"/>
                                            </p:txEl>
                                          </p:spTgt>
                                        </p:tgtEl>
                                        <p:attrNameLst>
                                          <p:attrName>style.visibility</p:attrName>
                                        </p:attrNameLst>
                                      </p:cBhvr>
                                      <p:to>
                                        <p:strVal val="visible"/>
                                      </p:to>
                                    </p:set>
                                    <p:animEffect transition="in" filter="fade">
                                      <p:cBhvr>
                                        <p:cTn id="14" dur="1000"/>
                                        <p:tgtEl>
                                          <p:spTgt spid="139267">
                                            <p:txEl>
                                              <p:pRg st="2" end="2"/>
                                            </p:txEl>
                                          </p:spTgt>
                                        </p:tgtEl>
                                      </p:cBhvr>
                                    </p:animEffect>
                                    <p:anim calcmode="lin" valueType="num">
                                      <p:cBhvr>
                                        <p:cTn id="15" dur="1000" fill="hold"/>
                                        <p:tgtEl>
                                          <p:spTgt spid="139267">
                                            <p:txEl>
                                              <p:pRg st="2" end="2"/>
                                            </p:txEl>
                                          </p:spTgt>
                                        </p:tgtEl>
                                        <p:attrNameLst>
                                          <p:attrName>ppt_x</p:attrName>
                                        </p:attrNameLst>
                                      </p:cBhvr>
                                      <p:tavLst>
                                        <p:tav tm="0">
                                          <p:val>
                                            <p:strVal val="#ppt_x-.1"/>
                                          </p:val>
                                        </p:tav>
                                        <p:tav tm="100000">
                                          <p:val>
                                            <p:strVal val="#ppt_x"/>
                                          </p:val>
                                        </p:tav>
                                      </p:tavLst>
                                    </p:anim>
                                    <p:anim calcmode="lin" valueType="num">
                                      <p:cBhvr>
                                        <p:cTn id="16" dur="1000" fill="hold"/>
                                        <p:tgtEl>
                                          <p:spTgt spid="13926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G:\Nueva carpeta (7)\1 mes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203660"/>
            <a:ext cx="4176464" cy="645166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Nueva carpeta (7)\1 m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03660"/>
            <a:ext cx="4320480" cy="6674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6949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Nueva carpeta (7)\1 mes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589" y="0"/>
            <a:ext cx="9056411"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7445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Título"/>
          <p:cNvSpPr txBox="1">
            <a:spLocks/>
          </p:cNvSpPr>
          <p:nvPr/>
        </p:nvSpPr>
        <p:spPr bwMode="auto">
          <a:xfrm>
            <a:off x="152400" y="2286000"/>
            <a:ext cx="4214813"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1" fontAlgn="base" hangingPunct="1">
              <a:lnSpc>
                <a:spcPct val="75000"/>
              </a:lnSpc>
              <a:spcBef>
                <a:spcPct val="0"/>
              </a:spcBef>
              <a:spcAft>
                <a:spcPct val="0"/>
              </a:spcAft>
              <a:defRPr sz="4000" b="1" kern="1200" cap="small" baseline="0">
                <a:solidFill>
                  <a:schemeClr val="bg1"/>
                </a:solidFill>
                <a:latin typeface="+mj-lt"/>
                <a:ea typeface="+mj-ea"/>
                <a:cs typeface="+mj-cs"/>
              </a:defRPr>
            </a:lvl1pPr>
            <a:lvl2pPr algn="l" rtl="0" eaLnBrk="1" fontAlgn="base" hangingPunct="1">
              <a:lnSpc>
                <a:spcPct val="75000"/>
              </a:lnSpc>
              <a:spcBef>
                <a:spcPct val="0"/>
              </a:spcBef>
              <a:spcAft>
                <a:spcPct val="0"/>
              </a:spcAft>
              <a:defRPr sz="4400">
                <a:solidFill>
                  <a:schemeClr val="bg1"/>
                </a:solidFill>
                <a:latin typeface="Futura LT ExtraBold" pitchFamily="2" charset="0"/>
              </a:defRPr>
            </a:lvl2pPr>
            <a:lvl3pPr algn="l" rtl="0" eaLnBrk="1" fontAlgn="base" hangingPunct="1">
              <a:lnSpc>
                <a:spcPct val="75000"/>
              </a:lnSpc>
              <a:spcBef>
                <a:spcPct val="0"/>
              </a:spcBef>
              <a:spcAft>
                <a:spcPct val="0"/>
              </a:spcAft>
              <a:defRPr sz="4400">
                <a:solidFill>
                  <a:schemeClr val="bg1"/>
                </a:solidFill>
                <a:latin typeface="Futura LT ExtraBold" pitchFamily="2" charset="0"/>
              </a:defRPr>
            </a:lvl3pPr>
            <a:lvl4pPr algn="l" rtl="0" eaLnBrk="1" fontAlgn="base" hangingPunct="1">
              <a:lnSpc>
                <a:spcPct val="75000"/>
              </a:lnSpc>
              <a:spcBef>
                <a:spcPct val="0"/>
              </a:spcBef>
              <a:spcAft>
                <a:spcPct val="0"/>
              </a:spcAft>
              <a:defRPr sz="4400">
                <a:solidFill>
                  <a:schemeClr val="bg1"/>
                </a:solidFill>
                <a:latin typeface="Futura LT ExtraBold" pitchFamily="2" charset="0"/>
              </a:defRPr>
            </a:lvl4pPr>
            <a:lvl5pPr algn="l" rtl="0" eaLnBrk="1" fontAlgn="base" hangingPunct="1">
              <a:lnSpc>
                <a:spcPct val="75000"/>
              </a:lnSpc>
              <a:spcBef>
                <a:spcPct val="0"/>
              </a:spcBef>
              <a:spcAft>
                <a:spcPct val="0"/>
              </a:spcAft>
              <a:defRPr sz="4400">
                <a:solidFill>
                  <a:schemeClr val="bg1"/>
                </a:solidFill>
                <a:latin typeface="Futura LT ExtraBold" pitchFamily="2" charset="0"/>
              </a:defRPr>
            </a:lvl5pPr>
            <a:lvl6pPr marL="457200" algn="l" rtl="0" eaLnBrk="1" fontAlgn="base" hangingPunct="1">
              <a:lnSpc>
                <a:spcPct val="75000"/>
              </a:lnSpc>
              <a:spcBef>
                <a:spcPct val="0"/>
              </a:spcBef>
              <a:spcAft>
                <a:spcPct val="0"/>
              </a:spcAft>
              <a:defRPr sz="4400">
                <a:solidFill>
                  <a:schemeClr val="bg1"/>
                </a:solidFill>
                <a:latin typeface="Futura LT ExtraBold" pitchFamily="2" charset="0"/>
              </a:defRPr>
            </a:lvl6pPr>
            <a:lvl7pPr marL="914400" algn="l" rtl="0" eaLnBrk="1" fontAlgn="base" hangingPunct="1">
              <a:lnSpc>
                <a:spcPct val="75000"/>
              </a:lnSpc>
              <a:spcBef>
                <a:spcPct val="0"/>
              </a:spcBef>
              <a:spcAft>
                <a:spcPct val="0"/>
              </a:spcAft>
              <a:defRPr sz="4400">
                <a:solidFill>
                  <a:schemeClr val="bg1"/>
                </a:solidFill>
                <a:latin typeface="Futura LT ExtraBold" pitchFamily="2" charset="0"/>
              </a:defRPr>
            </a:lvl7pPr>
            <a:lvl8pPr marL="1371600" algn="l" rtl="0" eaLnBrk="1" fontAlgn="base" hangingPunct="1">
              <a:lnSpc>
                <a:spcPct val="75000"/>
              </a:lnSpc>
              <a:spcBef>
                <a:spcPct val="0"/>
              </a:spcBef>
              <a:spcAft>
                <a:spcPct val="0"/>
              </a:spcAft>
              <a:defRPr sz="4400">
                <a:solidFill>
                  <a:schemeClr val="bg1"/>
                </a:solidFill>
                <a:latin typeface="Futura LT ExtraBold" pitchFamily="2" charset="0"/>
              </a:defRPr>
            </a:lvl8pPr>
            <a:lvl9pPr marL="1828800" algn="l" rtl="0" eaLnBrk="1" fontAlgn="base" hangingPunct="1">
              <a:lnSpc>
                <a:spcPct val="75000"/>
              </a:lnSpc>
              <a:spcBef>
                <a:spcPct val="0"/>
              </a:spcBef>
              <a:spcAft>
                <a:spcPct val="0"/>
              </a:spcAft>
              <a:defRPr sz="4400">
                <a:solidFill>
                  <a:schemeClr val="bg1"/>
                </a:solidFill>
                <a:latin typeface="Futura LT ExtraBold" pitchFamily="2" charset="0"/>
              </a:defRPr>
            </a:lvl9pPr>
          </a:lstStyle>
          <a:p>
            <a:pPr algn="ctr">
              <a:defRPr/>
            </a:pPr>
            <a:r>
              <a:rPr lang="es-MX" dirty="0" smtClean="0">
                <a:latin typeface="Helvetica 65 Medium" pitchFamily="2" charset="0"/>
              </a:rPr>
              <a:t>Atención temprana</a:t>
            </a:r>
            <a:endParaRPr lang="es-ES" dirty="0">
              <a:latin typeface="Helvetica 65 Medium" pitchFamily="2" charset="0"/>
            </a:endParaRPr>
          </a:p>
        </p:txBody>
      </p:sp>
      <p:pic>
        <p:nvPicPr>
          <p:cNvPr id="4097" name="Picture 1" descr="G:\Banco de Imágenes\Ver Contigo\vercontigo-7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843" y="4298183"/>
            <a:ext cx="3421926" cy="22811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559102"/>
            <a:ext cx="2376264" cy="3739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749" y="692696"/>
            <a:ext cx="3722113" cy="247912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16924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42361" name="Group 25"/>
          <p:cNvGrpSpPr>
            <a:grpSpLocks/>
          </p:cNvGrpSpPr>
          <p:nvPr/>
        </p:nvGrpSpPr>
        <p:grpSpPr bwMode="auto">
          <a:xfrm>
            <a:off x="0" y="0"/>
            <a:ext cx="7092950" cy="6858000"/>
            <a:chOff x="0" y="1427"/>
            <a:chExt cx="2925" cy="2893"/>
          </a:xfrm>
        </p:grpSpPr>
        <p:pic>
          <p:nvPicPr>
            <p:cNvPr id="142362" name="Picture 26" descr="VerContigo HM Direccion"/>
            <p:cNvPicPr>
              <a:picLocks noChangeAspect="1" noChangeArrowheads="1"/>
            </p:cNvPicPr>
            <p:nvPr/>
          </p:nvPicPr>
          <p:blipFill>
            <a:blip r:embed="rId2">
              <a:extLst>
                <a:ext uri="{28A0092B-C50C-407E-A947-70E740481C1C}">
                  <a14:useLocalDpi xmlns:a14="http://schemas.microsoft.com/office/drawing/2010/main" val="0"/>
                </a:ext>
              </a:extLst>
            </a:blip>
            <a:srcRect r="37500" b="-208"/>
            <a:stretch>
              <a:fillRect/>
            </a:stretch>
          </p:blipFill>
          <p:spPr bwMode="auto">
            <a:xfrm>
              <a:off x="0" y="1427"/>
              <a:ext cx="2925" cy="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63" name="Rectangle 27"/>
            <p:cNvSpPr>
              <a:spLocks noChangeArrowheads="1"/>
            </p:cNvSpPr>
            <p:nvPr/>
          </p:nvSpPr>
          <p:spPr bwMode="auto">
            <a:xfrm>
              <a:off x="2064" y="3929"/>
              <a:ext cx="861" cy="391"/>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sp>
        <p:nvSpPr>
          <p:cNvPr id="142338" name="Rectangle 2"/>
          <p:cNvSpPr>
            <a:spLocks noGrp="1" noChangeArrowheads="1"/>
          </p:cNvSpPr>
          <p:nvPr>
            <p:ph type="title"/>
          </p:nvPr>
        </p:nvSpPr>
        <p:spPr/>
        <p:txBody>
          <a:bodyPr/>
          <a:lstStyle/>
          <a:p>
            <a:r>
              <a:rPr lang="es-ES" sz="2000" dirty="0">
                <a:solidFill>
                  <a:srgbClr val="00B0F0"/>
                </a:solidFill>
              </a:rPr>
              <a:t>Habilidades visuales que debemos entrenar</a:t>
            </a:r>
            <a:r>
              <a:rPr lang="es-ES" sz="2000" b="1" dirty="0">
                <a:solidFill>
                  <a:srgbClr val="00B0F0"/>
                </a:solidFill>
              </a:rPr>
              <a:t> </a:t>
            </a:r>
            <a:r>
              <a:rPr lang="es-ES" sz="2000" dirty="0">
                <a:solidFill>
                  <a:srgbClr val="00B0F0"/>
                </a:solidFill>
              </a:rPr>
              <a:t>mediante</a:t>
            </a:r>
            <a:r>
              <a:rPr lang="es-ES" sz="2000" b="1" dirty="0">
                <a:solidFill>
                  <a:srgbClr val="00B0F0"/>
                </a:solidFill>
              </a:rPr>
              <a:t> ejercicios dirigidos.</a:t>
            </a:r>
          </a:p>
        </p:txBody>
      </p:sp>
      <p:graphicFrame>
        <p:nvGraphicFramePr>
          <p:cNvPr id="142339" name="Group 3"/>
          <p:cNvGraphicFramePr>
            <a:graphicFrameLocks noGrp="1"/>
          </p:cNvGraphicFramePr>
          <p:nvPr>
            <p:ph idx="1"/>
            <p:extLst>
              <p:ext uri="{D42A27DB-BD31-4B8C-83A1-F6EECF244321}">
                <p14:modId xmlns:p14="http://schemas.microsoft.com/office/powerpoint/2010/main" val="2101139496"/>
              </p:ext>
            </p:extLst>
          </p:nvPr>
        </p:nvGraphicFramePr>
        <p:xfrm>
          <a:off x="251520" y="836713"/>
          <a:ext cx="8280920" cy="6044151"/>
        </p:xfrm>
        <a:graphic>
          <a:graphicData uri="http://schemas.openxmlformats.org/drawingml/2006/table">
            <a:tbl>
              <a:tblPr/>
              <a:tblGrid>
                <a:gridCol w="1053065"/>
                <a:gridCol w="2422338"/>
                <a:gridCol w="2436847"/>
                <a:gridCol w="2368670"/>
              </a:tblGrid>
              <a:tr h="50405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400" b="1" i="0" u="none" strike="noStrike" cap="none" normalizeH="0" baseline="0" dirty="0" smtClean="0">
                          <a:ln>
                            <a:noFill/>
                          </a:ln>
                          <a:solidFill>
                            <a:schemeClr val="folHlink"/>
                          </a:solidFill>
                          <a:effectLst/>
                          <a:latin typeface="Times New Roman" pitchFamily="18" charset="0"/>
                        </a:rPr>
                        <a:t>Rango de edad</a:t>
                      </a:r>
                    </a:p>
                  </a:txBody>
                  <a:tcPr marL="51574" marR="5157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400" b="1" i="0" u="none" strike="noStrike" cap="none" normalizeH="0" baseline="0" dirty="0" smtClean="0">
                          <a:ln>
                            <a:noFill/>
                          </a:ln>
                          <a:solidFill>
                            <a:schemeClr val="folHlink"/>
                          </a:solidFill>
                          <a:effectLst/>
                          <a:latin typeface="Times New Roman" pitchFamily="18" charset="0"/>
                        </a:rPr>
                        <a:t>A los  6-7 meses</a:t>
                      </a:r>
                    </a:p>
                  </a:txBody>
                  <a:tcPr marL="51574" marR="515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400" b="1" i="0" u="none" strike="noStrike" cap="none" normalizeH="0" baseline="0" smtClean="0">
                          <a:ln>
                            <a:noFill/>
                          </a:ln>
                          <a:solidFill>
                            <a:schemeClr val="folHlink"/>
                          </a:solidFill>
                          <a:effectLst/>
                          <a:latin typeface="Times New Roman" pitchFamily="18" charset="0"/>
                        </a:rPr>
                        <a:t>A los 9 meses</a:t>
                      </a:r>
                    </a:p>
                  </a:txBody>
                  <a:tcPr marL="51574" marR="515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s-ES" sz="1400" b="1" i="0" u="none" strike="noStrike" cap="none" normalizeH="0" baseline="0" smtClean="0">
                          <a:ln>
                            <a:noFill/>
                          </a:ln>
                          <a:solidFill>
                            <a:schemeClr val="folHlink"/>
                          </a:solidFill>
                          <a:effectLst/>
                          <a:latin typeface="Times New Roman" pitchFamily="18" charset="0"/>
                        </a:rPr>
                        <a:t>Al año</a:t>
                      </a:r>
                    </a:p>
                  </a:txBody>
                  <a:tcPr marL="51574" marR="5157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0571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dirty="0" smtClean="0">
                          <a:ln>
                            <a:noFill/>
                          </a:ln>
                          <a:solidFill>
                            <a:schemeClr val="hlink"/>
                          </a:solidFill>
                          <a:effectLst/>
                          <a:latin typeface="Times New Roman" pitchFamily="18" charset="0"/>
                        </a:rPr>
                        <a:t>Habilidades Visuales esperadas</a:t>
                      </a:r>
                    </a:p>
                  </a:txBody>
                  <a:tcPr marL="51574" marR="5157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Char char="•"/>
                        <a:tabLst/>
                      </a:pPr>
                      <a:r>
                        <a:rPr kumimoji="0" lang="es-ES" sz="1400" b="0" i="0" u="none" strike="noStrike" cap="none" normalizeH="0" baseline="0" dirty="0" smtClean="0">
                          <a:ln>
                            <a:noFill/>
                          </a:ln>
                          <a:solidFill>
                            <a:schemeClr val="tx1"/>
                          </a:solidFill>
                          <a:effectLst/>
                          <a:latin typeface="Times New Roman" pitchFamily="18" charset="0"/>
                        </a:rPr>
                        <a:t> El niño empieza a coordinar visión.</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es-ES" sz="1400" b="0" i="0" u="none" strike="noStrike" cap="none" normalizeH="0" baseline="0" dirty="0" smtClean="0">
                          <a:ln>
                            <a:noFill/>
                          </a:ln>
                          <a:solidFill>
                            <a:schemeClr val="tx1"/>
                          </a:solidFill>
                          <a:effectLst/>
                          <a:latin typeface="Times New Roman" pitchFamily="18" charset="0"/>
                        </a:rPr>
                        <a:t> Se arrastra para intentar gatear para alcanzar objetos de su interés.</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es-ES" sz="1400" b="0" i="0" u="none" strike="noStrike" cap="none" normalizeH="0" baseline="0" dirty="0" smtClean="0">
                          <a:ln>
                            <a:noFill/>
                          </a:ln>
                          <a:solidFill>
                            <a:schemeClr val="tx1"/>
                          </a:solidFill>
                          <a:effectLst/>
                          <a:latin typeface="Times New Roman" pitchFamily="18" charset="0"/>
                        </a:rPr>
                        <a:t> El desarrollo binocular va en aumento.</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es-ES" sz="1400" b="0" i="0" u="none" strike="noStrike" cap="none" normalizeH="0" baseline="0" dirty="0" smtClean="0">
                          <a:ln>
                            <a:noFill/>
                          </a:ln>
                          <a:solidFill>
                            <a:schemeClr val="tx1"/>
                          </a:solidFill>
                          <a:effectLst/>
                          <a:latin typeface="Times New Roman" pitchFamily="18" charset="0"/>
                        </a:rPr>
                        <a:t> Empieza a </a:t>
                      </a:r>
                      <a:r>
                        <a:rPr kumimoji="0" lang="es-ES" sz="1400" b="0" i="1" u="none" strike="noStrike" cap="none" normalizeH="0" baseline="0" dirty="0" smtClean="0">
                          <a:ln>
                            <a:noFill/>
                          </a:ln>
                          <a:solidFill>
                            <a:schemeClr val="tx1"/>
                          </a:solidFill>
                          <a:effectLst/>
                          <a:latin typeface="Times New Roman" pitchFamily="18" charset="0"/>
                        </a:rPr>
                        <a:t>escoger</a:t>
                      </a:r>
                      <a:r>
                        <a:rPr kumimoji="0" lang="es-ES" sz="1400" b="0" i="0" u="none" strike="noStrike" cap="none" normalizeH="0" baseline="0" dirty="0" smtClean="0">
                          <a:ln>
                            <a:noFill/>
                          </a:ln>
                          <a:solidFill>
                            <a:schemeClr val="tx1"/>
                          </a:solidFill>
                          <a:effectLst/>
                          <a:latin typeface="Times New Roman" pitchFamily="18" charset="0"/>
                        </a:rPr>
                        <a:t> el juguete que le gusta (discriminación).</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es-ES" sz="1400" b="0" i="0" u="none" strike="noStrike" cap="none" normalizeH="0" baseline="0" dirty="0" smtClean="0">
                          <a:ln>
                            <a:noFill/>
                          </a:ln>
                          <a:solidFill>
                            <a:schemeClr val="tx1"/>
                          </a:solidFill>
                          <a:effectLst/>
                          <a:latin typeface="Times New Roman" pitchFamily="18" charset="0"/>
                        </a:rPr>
                        <a:t> Reconoce su imagen en el espejo.</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es-ES" sz="1400" b="0" i="0" u="none" strike="noStrike" cap="none" normalizeH="0" baseline="0" dirty="0" smtClean="0">
                          <a:ln>
                            <a:noFill/>
                          </a:ln>
                          <a:solidFill>
                            <a:schemeClr val="tx1"/>
                          </a:solidFill>
                          <a:effectLst/>
                          <a:latin typeface="Times New Roman" pitchFamily="18" charset="0"/>
                        </a:rPr>
                        <a:t> Vienen las primeras sílabas.</a:t>
                      </a:r>
                    </a:p>
                  </a:txBody>
                  <a:tcPr marL="51574" marR="515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Char char="•"/>
                        <a:tabLst/>
                      </a:pPr>
                      <a:r>
                        <a:rPr kumimoji="0" lang="es-ES" sz="1400" b="0" i="0" u="none" strike="noStrike" cap="none" normalizeH="0" baseline="0" dirty="0" smtClean="0">
                          <a:ln>
                            <a:noFill/>
                          </a:ln>
                          <a:solidFill>
                            <a:schemeClr val="tx1"/>
                          </a:solidFill>
                          <a:effectLst/>
                          <a:latin typeface="Times New Roman" pitchFamily="18" charset="0"/>
                        </a:rPr>
                        <a:t> Toma cosas del suelo, las más pequeñas (usa la visión en detalle)</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es-ES" sz="1400" b="0" i="0" u="none" strike="noStrike" cap="none" normalizeH="0" baseline="0" dirty="0" smtClean="0">
                          <a:ln>
                            <a:noFill/>
                          </a:ln>
                          <a:solidFill>
                            <a:schemeClr val="tx1"/>
                          </a:solidFill>
                          <a:effectLst/>
                          <a:latin typeface="Times New Roman" pitchFamily="18" charset="0"/>
                        </a:rPr>
                        <a:t> Centra su atención sobre formas vivamente coloreadas.</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es-ES" sz="1400" b="0" i="0" u="none" strike="noStrike" cap="none" normalizeH="0" baseline="0" dirty="0" smtClean="0">
                          <a:ln>
                            <a:noFill/>
                          </a:ln>
                          <a:solidFill>
                            <a:schemeClr val="tx1"/>
                          </a:solidFill>
                          <a:effectLst/>
                          <a:latin typeface="Times New Roman" pitchFamily="18" charset="0"/>
                        </a:rPr>
                        <a:t> Desarrolla sensibilidad a los diferentes colores.</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es-ES" sz="1400" b="0" i="0" u="none" strike="noStrike" cap="none" normalizeH="0" baseline="0" dirty="0" smtClean="0">
                          <a:ln>
                            <a:noFill/>
                          </a:ln>
                          <a:solidFill>
                            <a:schemeClr val="tx1"/>
                          </a:solidFill>
                          <a:effectLst/>
                          <a:latin typeface="Times New Roman" pitchFamily="18" charset="0"/>
                        </a:rPr>
                        <a:t> Las primeras palabras cortas.</a:t>
                      </a:r>
                    </a:p>
                  </a:txBody>
                  <a:tcPr marL="51574" marR="515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Char char="•"/>
                        <a:tabLst/>
                      </a:pPr>
                      <a:r>
                        <a:rPr kumimoji="0" lang="es-ES" sz="1400" b="0" i="0" u="none" strike="noStrike" cap="none" normalizeH="0" baseline="0" smtClean="0">
                          <a:ln>
                            <a:noFill/>
                          </a:ln>
                          <a:solidFill>
                            <a:schemeClr val="tx1"/>
                          </a:solidFill>
                          <a:effectLst/>
                          <a:latin typeface="Times New Roman" pitchFamily="18" charset="0"/>
                        </a:rPr>
                        <a:t> Mete y saca objetos, avienta, jala, empuja.</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es-ES" sz="1400" b="0" i="0" u="none" strike="noStrike" cap="none" normalizeH="0" baseline="0" smtClean="0">
                          <a:ln>
                            <a:noFill/>
                          </a:ln>
                          <a:solidFill>
                            <a:schemeClr val="tx1"/>
                          </a:solidFill>
                          <a:effectLst/>
                          <a:latin typeface="Times New Roman" pitchFamily="18" charset="0"/>
                        </a:rPr>
                        <a:t> Intenta hacer movimientos más grandes: motricidad gruesa.</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es-ES" sz="1400" b="0" i="0" u="none" strike="noStrike" cap="none" normalizeH="0" baseline="0" smtClean="0">
                          <a:ln>
                            <a:noFill/>
                          </a:ln>
                          <a:solidFill>
                            <a:schemeClr val="tx1"/>
                          </a:solidFill>
                          <a:effectLst/>
                          <a:latin typeface="Times New Roman" pitchFamily="18" charset="0"/>
                        </a:rPr>
                        <a:t> Recorre distancias más grandes para alcanzar objetos más lejanos.</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es-ES" sz="1400" b="0" i="0" u="none" strike="noStrike" cap="none" normalizeH="0" baseline="0" smtClean="0">
                          <a:ln>
                            <a:noFill/>
                          </a:ln>
                          <a:solidFill>
                            <a:schemeClr val="tx1"/>
                          </a:solidFill>
                          <a:effectLst/>
                          <a:latin typeface="Times New Roman" pitchFamily="18" charset="0"/>
                        </a:rPr>
                        <a:t> Genera una mejor motricidad fina.</a:t>
                      </a:r>
                    </a:p>
                  </a:txBody>
                  <a:tcPr marL="51574" marR="5157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2028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s-ES" sz="1200" b="1" i="0" u="none" strike="noStrike" cap="none" normalizeH="0" baseline="0" smtClean="0">
                          <a:ln>
                            <a:noFill/>
                          </a:ln>
                          <a:solidFill>
                            <a:schemeClr val="hlink"/>
                          </a:solidFill>
                          <a:effectLst/>
                          <a:latin typeface="Times New Roman" pitchFamily="18" charset="0"/>
                        </a:rPr>
                        <a:t>Para qué desarrollar estas habilidades con el niño de BV</a:t>
                      </a:r>
                    </a:p>
                  </a:txBody>
                  <a:tcPr marL="51574" marR="5157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Char char="•"/>
                        <a:tabLst/>
                      </a:pPr>
                      <a:r>
                        <a:rPr kumimoji="0" lang="es-ES" sz="1400" b="0" i="0" u="none" strike="noStrike" cap="none" normalizeH="0" baseline="0" dirty="0" smtClean="0">
                          <a:ln>
                            <a:noFill/>
                          </a:ln>
                          <a:solidFill>
                            <a:schemeClr val="tx1"/>
                          </a:solidFill>
                          <a:effectLst/>
                          <a:latin typeface="Times New Roman" pitchFamily="18" charset="0"/>
                        </a:rPr>
                        <a:t> El gateo le da la coordinación cruzada de movimientos (lateralidad).</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es-ES" sz="1400" b="0" i="0" u="none" strike="noStrike" cap="none" normalizeH="0" baseline="0" dirty="0" smtClean="0">
                          <a:ln>
                            <a:noFill/>
                          </a:ln>
                          <a:solidFill>
                            <a:schemeClr val="tx1"/>
                          </a:solidFill>
                          <a:effectLst/>
                          <a:latin typeface="Times New Roman" pitchFamily="18" charset="0"/>
                        </a:rPr>
                        <a:t> Desarrollar independencia motriz y cognitiva.</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es-ES" sz="1400" b="0" i="0" u="none" strike="noStrike" cap="none" normalizeH="0" baseline="0" dirty="0" smtClean="0">
                          <a:ln>
                            <a:noFill/>
                          </a:ln>
                          <a:solidFill>
                            <a:schemeClr val="tx1"/>
                          </a:solidFill>
                          <a:effectLst/>
                          <a:latin typeface="Times New Roman" pitchFamily="18" charset="0"/>
                        </a:rPr>
                        <a:t> Enseñar patrones de movimiento a nivel cerebral.</a:t>
                      </a:r>
                    </a:p>
                  </a:txBody>
                  <a:tcPr marL="51574" marR="515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Char char="•"/>
                        <a:tabLst/>
                      </a:pPr>
                      <a:r>
                        <a:rPr kumimoji="0" lang="es-ES" sz="1400" b="0" i="0" u="none" strike="noStrike" cap="none" normalizeH="0" baseline="0" dirty="0" smtClean="0">
                          <a:ln>
                            <a:noFill/>
                          </a:ln>
                          <a:solidFill>
                            <a:schemeClr val="tx1"/>
                          </a:solidFill>
                          <a:effectLst/>
                          <a:latin typeface="Times New Roman" pitchFamily="18" charset="0"/>
                        </a:rPr>
                        <a:t> Desarrollar el movimiento de pinzas, motricidad fina y discriminación táctil.</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es-ES" sz="1400" b="0" i="0" u="none" strike="noStrike" cap="none" normalizeH="0" baseline="0" dirty="0" smtClean="0">
                          <a:ln>
                            <a:noFill/>
                          </a:ln>
                          <a:solidFill>
                            <a:schemeClr val="tx1"/>
                          </a:solidFill>
                          <a:effectLst/>
                          <a:latin typeface="Times New Roman" pitchFamily="18" charset="0"/>
                        </a:rPr>
                        <a:t> Desarrollar la habilidad de equilibrio mediante ejercicios específicos: </a:t>
                      </a:r>
                      <a:r>
                        <a:rPr kumimoji="0" lang="es-ES" sz="1400" b="0" i="0" u="none" strike="noStrike" cap="none" normalizeH="0" baseline="0" dirty="0" err="1" smtClean="0">
                          <a:ln>
                            <a:noFill/>
                          </a:ln>
                          <a:solidFill>
                            <a:schemeClr val="tx1"/>
                          </a:solidFill>
                          <a:effectLst/>
                          <a:latin typeface="Times New Roman" pitchFamily="18" charset="0"/>
                        </a:rPr>
                        <a:t>lecto</a:t>
                      </a:r>
                      <a:r>
                        <a:rPr kumimoji="0" lang="es-ES" sz="1400" b="0" i="0" u="none" strike="noStrike" cap="none" normalizeH="0" baseline="0" dirty="0" smtClean="0">
                          <a:ln>
                            <a:noFill/>
                          </a:ln>
                          <a:solidFill>
                            <a:schemeClr val="tx1"/>
                          </a:solidFill>
                          <a:effectLst/>
                          <a:latin typeface="Times New Roman" pitchFamily="18" charset="0"/>
                        </a:rPr>
                        <a:t> escritura.</a:t>
                      </a:r>
                    </a:p>
                    <a:p>
                      <a:pPr marL="0" marR="0" lvl="0" indent="0" algn="l" defTabSz="914400" rtl="0" eaLnBrk="0" fontAlgn="base" latinLnBrk="0" hangingPunct="0">
                        <a:lnSpc>
                          <a:spcPct val="100000"/>
                        </a:lnSpc>
                        <a:spcBef>
                          <a:spcPct val="20000"/>
                        </a:spcBef>
                        <a:spcAft>
                          <a:spcPct val="0"/>
                        </a:spcAft>
                        <a:buClrTx/>
                        <a:buSzTx/>
                        <a:buFontTx/>
                        <a:buChar char="•"/>
                        <a:tabLst/>
                      </a:pPr>
                      <a:r>
                        <a:rPr kumimoji="0" lang="es-ES" sz="1400" b="0" i="0" u="none" strike="noStrike" cap="none" normalizeH="0" baseline="0" dirty="0" smtClean="0">
                          <a:ln>
                            <a:noFill/>
                          </a:ln>
                          <a:solidFill>
                            <a:schemeClr val="tx1"/>
                          </a:solidFill>
                          <a:effectLst/>
                          <a:latin typeface="Times New Roman" pitchFamily="18" charset="0"/>
                        </a:rPr>
                        <a:t> Para quienes perciben color, crear sensibilidad y conexiones cerebrales que le motivan a aprender.</a:t>
                      </a:r>
                    </a:p>
                  </a:txBody>
                  <a:tcPr marL="51574" marR="515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Char char="•"/>
                        <a:tabLst/>
                      </a:pPr>
                      <a:r>
                        <a:rPr kumimoji="0" lang="es-ES" sz="1400" b="0" i="0" u="none" strike="noStrike" cap="none" normalizeH="0" baseline="0" dirty="0" smtClean="0">
                          <a:ln>
                            <a:noFill/>
                          </a:ln>
                          <a:solidFill>
                            <a:schemeClr val="tx1"/>
                          </a:solidFill>
                          <a:effectLst/>
                          <a:latin typeface="Times New Roman" pitchFamily="18" charset="0"/>
                        </a:rPr>
                        <a:t> Integrar las habilidades motrices, cognitivas y de lenguaje: utiliza de manera coordinada sus habilidades, por lo que es indispensable incrementar los estímulos en dichas áreas, para que alcance una comprensión adecuada de los mismos.</a:t>
                      </a:r>
                    </a:p>
                  </a:txBody>
                  <a:tcPr marL="51574" marR="5157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444812713"/>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withEffect">
                                  <p:stCondLst>
                                    <p:cond delay="0"/>
                                  </p:stCondLst>
                                  <p:iterate type="lt">
                                    <p:tmPct val="10000"/>
                                  </p:iterate>
                                  <p:childTnLst>
                                    <p:set>
                                      <p:cBhvr>
                                        <p:cTn id="6" dur="1" fill="hold">
                                          <p:stCondLst>
                                            <p:cond delay="0"/>
                                          </p:stCondLst>
                                        </p:cTn>
                                        <p:tgtEl>
                                          <p:spTgt spid="142338"/>
                                        </p:tgtEl>
                                        <p:attrNameLst>
                                          <p:attrName>style.visibility</p:attrName>
                                        </p:attrNameLst>
                                      </p:cBhvr>
                                      <p:to>
                                        <p:strVal val="visible"/>
                                      </p:to>
                                    </p:set>
                                    <p:anim calcmode="lin" valueType="num">
                                      <p:cBhvr additive="base">
                                        <p:cTn id="7" dur="800" fill="hold">
                                          <p:stCondLst>
                                            <p:cond delay="0"/>
                                          </p:stCondLst>
                                        </p:cTn>
                                        <p:tgtEl>
                                          <p:spTgt spid="142338"/>
                                        </p:tgtEl>
                                        <p:attrNameLst>
                                          <p:attrName>ppt_x</p:attrName>
                                        </p:attrNameLst>
                                      </p:cBhvr>
                                      <p:tavLst>
                                        <p:tav tm="0">
                                          <p:val>
                                            <p:strVal val="0-#ppt_w/2"/>
                                          </p:val>
                                        </p:tav>
                                        <p:tav tm="100000">
                                          <p:val>
                                            <p:strVal val="#ppt_x"/>
                                          </p:val>
                                        </p:tav>
                                      </p:tavLst>
                                    </p:anim>
                                    <p:anim calcmode="lin" valueType="num">
                                      <p:cBhvr additive="base">
                                        <p:cTn id="8" dur="800" fill="hold">
                                          <p:stCondLst>
                                            <p:cond delay="0"/>
                                          </p:stCondLst>
                                        </p:cTn>
                                        <p:tgtEl>
                                          <p:spTgt spid="1423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953344" y="980728"/>
            <a:ext cx="5976664" cy="3416320"/>
          </a:xfrm>
          <a:prstGeom prst="rect">
            <a:avLst/>
          </a:prstGeom>
        </p:spPr>
        <p:txBody>
          <a:bodyPr wrap="square">
            <a:spAutoFit/>
          </a:bodyPr>
          <a:lstStyle/>
          <a:p>
            <a:pPr algn="just"/>
            <a:endParaRPr lang="es-ES" sz="1200" dirty="0" smtClean="0">
              <a:solidFill>
                <a:schemeClr val="bg2">
                  <a:lumMod val="75000"/>
                </a:schemeClr>
              </a:solidFill>
              <a:latin typeface="Helvetica 65 Medium" pitchFamily="2" charset="0"/>
            </a:endParaRPr>
          </a:p>
          <a:p>
            <a:pPr algn="just"/>
            <a:r>
              <a:rPr lang="es-ES" sz="1200" dirty="0" smtClean="0">
                <a:solidFill>
                  <a:schemeClr val="bg2">
                    <a:lumMod val="75000"/>
                  </a:schemeClr>
                </a:solidFill>
                <a:latin typeface="Helvetica 65 Medium" pitchFamily="2" charset="0"/>
              </a:rPr>
              <a:t>PROYECTO OREGÓN</a:t>
            </a:r>
            <a:r>
              <a:rPr lang="es-ES" sz="1200" dirty="0" smtClean="0">
                <a:latin typeface="Helvetica 65 Medium" pitchFamily="2" charset="0"/>
              </a:rPr>
              <a:t>: valorar </a:t>
            </a:r>
            <a:r>
              <a:rPr lang="es-ES" sz="1200" dirty="0">
                <a:latin typeface="Helvetica 65 Medium" pitchFamily="2" charset="0"/>
              </a:rPr>
              <a:t>el nivel de desarrollo del niño en seis categorías (cognitiva, lenguaje, autoayuda, socialización, motricidad fina y </a:t>
            </a:r>
            <a:r>
              <a:rPr lang="es-ES" sz="1200" dirty="0" smtClean="0">
                <a:latin typeface="Helvetica 65 Medium" pitchFamily="2" charset="0"/>
              </a:rPr>
              <a:t>gruesa).</a:t>
            </a:r>
            <a:endParaRPr lang="es-MX" dirty="0"/>
          </a:p>
          <a:p>
            <a:pPr algn="just"/>
            <a:endParaRPr lang="es-MX" dirty="0"/>
          </a:p>
          <a:p>
            <a:pPr algn="just"/>
            <a:endParaRPr lang="es-MX" dirty="0" smtClean="0"/>
          </a:p>
          <a:p>
            <a:pPr algn="just"/>
            <a:endParaRPr lang="es-MX" dirty="0" smtClean="0"/>
          </a:p>
          <a:p>
            <a:pPr algn="just"/>
            <a:endParaRPr lang="es-MX" dirty="0"/>
          </a:p>
          <a:p>
            <a:pPr algn="just"/>
            <a:endParaRPr lang="es-MX" dirty="0" smtClean="0"/>
          </a:p>
          <a:p>
            <a:pPr algn="just"/>
            <a:endParaRPr lang="es-MX" dirty="0"/>
          </a:p>
          <a:p>
            <a:pPr algn="just"/>
            <a:endParaRPr lang="es-MX" dirty="0" smtClean="0"/>
          </a:p>
          <a:p>
            <a:pPr algn="just"/>
            <a:endParaRPr lang="es-MX" dirty="0"/>
          </a:p>
          <a:p>
            <a:pPr algn="just"/>
            <a:endParaRPr lang="es-MX" dirty="0" smtClean="0"/>
          </a:p>
          <a:p>
            <a:pPr algn="just"/>
            <a:endParaRPr lang="es-ES" dirty="0"/>
          </a:p>
        </p:txBody>
      </p:sp>
      <p:sp>
        <p:nvSpPr>
          <p:cNvPr id="4" name="3 Rectángulo"/>
          <p:cNvSpPr/>
          <p:nvPr/>
        </p:nvSpPr>
        <p:spPr>
          <a:xfrm rot="16200000">
            <a:off x="-1994218" y="3784686"/>
            <a:ext cx="5184578" cy="584775"/>
          </a:xfrm>
          <a:prstGeom prst="rect">
            <a:avLst/>
          </a:prstGeom>
        </p:spPr>
        <p:txBody>
          <a:bodyPr wrap="square">
            <a:spAutoFit/>
          </a:bodyPr>
          <a:lstStyle/>
          <a:p>
            <a:pPr algn="ctr"/>
            <a:r>
              <a:rPr lang="es-MX" sz="3200" dirty="0" smtClean="0">
                <a:solidFill>
                  <a:schemeClr val="bg2">
                    <a:lumMod val="75000"/>
                  </a:schemeClr>
                </a:solidFill>
                <a:latin typeface="Helvetica LT Std Black" pitchFamily="34" charset="0"/>
              </a:rPr>
              <a:t>A.T EN EL HOGAR</a:t>
            </a:r>
            <a:endParaRPr lang="es-ES" sz="3200" dirty="0">
              <a:solidFill>
                <a:schemeClr val="bg2">
                  <a:lumMod val="75000"/>
                </a:schemeClr>
              </a:solidFill>
              <a:latin typeface="Helvetica LT Std Black" pitchFamily="34" charset="0"/>
            </a:endParaRPr>
          </a:p>
        </p:txBody>
      </p:sp>
      <p:sp>
        <p:nvSpPr>
          <p:cNvPr id="6" name="5 Rectángulo"/>
          <p:cNvSpPr/>
          <p:nvPr/>
        </p:nvSpPr>
        <p:spPr>
          <a:xfrm>
            <a:off x="991021" y="2132856"/>
            <a:ext cx="2727139" cy="3323987"/>
          </a:xfrm>
          <a:prstGeom prst="rect">
            <a:avLst/>
          </a:prstGeom>
        </p:spPr>
        <p:txBody>
          <a:bodyPr wrap="square">
            <a:spAutoFit/>
          </a:bodyPr>
          <a:lstStyle/>
          <a:p>
            <a:pPr algn="just">
              <a:buFont typeface="Arial" pitchFamily="34" charset="0"/>
              <a:buNone/>
            </a:pPr>
            <a:r>
              <a:rPr lang="es-MX" sz="1400" dirty="0" smtClean="0">
                <a:latin typeface="Helvetica 65 Medium" pitchFamily="2" charset="0"/>
              </a:rPr>
              <a:t>OBJETIVO:</a:t>
            </a:r>
          </a:p>
          <a:p>
            <a:pPr algn="just">
              <a:buFont typeface="Arial" pitchFamily="34" charset="0"/>
              <a:buNone/>
            </a:pPr>
            <a:endParaRPr lang="es-ES" sz="1400" dirty="0">
              <a:latin typeface="Helvetica 65 Medium" pitchFamily="2" charset="0"/>
            </a:endParaRPr>
          </a:p>
          <a:p>
            <a:pPr algn="just">
              <a:buFont typeface="Arial" pitchFamily="34" charset="0"/>
              <a:buNone/>
            </a:pPr>
            <a:r>
              <a:rPr lang="es-ES" sz="1400" dirty="0">
                <a:latin typeface="Helvetica 65 Medium" pitchFamily="2" charset="0"/>
              </a:rPr>
              <a:t>     Utilizar y optimizar el hogar del bebé ciego o con visión baja de los 0 A los 3 años como medio y primera fuente de estimulación, favoreciendo la relación afectiva entre éste y sus padres o cuidadores</a:t>
            </a:r>
            <a:r>
              <a:rPr lang="es-ES" sz="1400" dirty="0" smtClean="0">
                <a:latin typeface="Helvetica 65 Medium" pitchFamily="2" charset="0"/>
              </a:rPr>
              <a:t>.</a:t>
            </a:r>
          </a:p>
          <a:p>
            <a:pPr algn="just">
              <a:buFont typeface="Arial" pitchFamily="34" charset="0"/>
              <a:buNone/>
            </a:pPr>
            <a:endParaRPr lang="es-MX" sz="1400" dirty="0" smtClean="0">
              <a:latin typeface="Helvetica 65 Medium" pitchFamily="2" charset="0"/>
            </a:endParaRPr>
          </a:p>
          <a:p>
            <a:pPr algn="just">
              <a:buFont typeface="Arial" pitchFamily="34" charset="0"/>
              <a:buNone/>
            </a:pPr>
            <a:endParaRPr lang="es-MX" sz="1400" dirty="0" smtClean="0">
              <a:latin typeface="Helvetica 65 Medium" pitchFamily="2" charset="0"/>
            </a:endParaRPr>
          </a:p>
          <a:p>
            <a:pPr algn="just">
              <a:buFont typeface="Arial" pitchFamily="34" charset="0"/>
              <a:buNone/>
            </a:pPr>
            <a:endParaRPr lang="es-MX" sz="1400" dirty="0">
              <a:latin typeface="Helvetica 65 Medium" pitchFamily="2" charset="0"/>
            </a:endParaRPr>
          </a:p>
          <a:p>
            <a:pPr algn="just">
              <a:buFont typeface="Arial" pitchFamily="34" charset="0"/>
              <a:buNone/>
            </a:pPr>
            <a:endParaRPr lang="es-MX" sz="1400" dirty="0">
              <a:latin typeface="Helvetica 65 Medium" pitchFamily="2" charset="0"/>
            </a:endParaRPr>
          </a:p>
          <a:p>
            <a:pPr algn="just">
              <a:buFont typeface="Arial" pitchFamily="34" charset="0"/>
              <a:buNone/>
            </a:pPr>
            <a:endParaRPr lang="es-MX" sz="1400" dirty="0">
              <a:latin typeface="Helvetica 65 Medium" pitchFamily="2" charset="0"/>
            </a:endParaRPr>
          </a:p>
          <a:p>
            <a:pPr algn="just">
              <a:buFont typeface="Arial" pitchFamily="34" charset="0"/>
              <a:buNone/>
            </a:pPr>
            <a:endParaRPr lang="es-MX" sz="1400" dirty="0" smtClean="0">
              <a:latin typeface="Helvetica 65 Medium" pitchFamily="2" charset="0"/>
            </a:endParaRPr>
          </a:p>
        </p:txBody>
      </p:sp>
      <p:sp>
        <p:nvSpPr>
          <p:cNvPr id="8" name="7 Rectángulo"/>
          <p:cNvSpPr/>
          <p:nvPr/>
        </p:nvSpPr>
        <p:spPr>
          <a:xfrm rot="16200000">
            <a:off x="1984067" y="3926625"/>
            <a:ext cx="5184578" cy="584775"/>
          </a:xfrm>
          <a:prstGeom prst="rect">
            <a:avLst/>
          </a:prstGeom>
        </p:spPr>
        <p:txBody>
          <a:bodyPr wrap="square">
            <a:spAutoFit/>
          </a:bodyPr>
          <a:lstStyle/>
          <a:p>
            <a:pPr algn="ctr"/>
            <a:r>
              <a:rPr lang="es-MX" sz="3200" dirty="0" smtClean="0">
                <a:solidFill>
                  <a:schemeClr val="bg2">
                    <a:lumMod val="75000"/>
                  </a:schemeClr>
                </a:solidFill>
                <a:latin typeface="Helvetica LT Std Black" pitchFamily="34" charset="0"/>
              </a:rPr>
              <a:t>VISITA A GUARDERIA</a:t>
            </a:r>
            <a:endParaRPr lang="es-ES" sz="3200" dirty="0">
              <a:solidFill>
                <a:schemeClr val="bg2">
                  <a:lumMod val="75000"/>
                </a:schemeClr>
              </a:solidFill>
              <a:latin typeface="Helvetica LT Std Black" pitchFamily="34" charset="0"/>
            </a:endParaRPr>
          </a:p>
        </p:txBody>
      </p:sp>
      <p:sp>
        <p:nvSpPr>
          <p:cNvPr id="9" name="8 Rectángulo"/>
          <p:cNvSpPr/>
          <p:nvPr/>
        </p:nvSpPr>
        <p:spPr>
          <a:xfrm>
            <a:off x="4869020" y="2150279"/>
            <a:ext cx="2727139" cy="1815882"/>
          </a:xfrm>
          <a:prstGeom prst="rect">
            <a:avLst/>
          </a:prstGeom>
        </p:spPr>
        <p:txBody>
          <a:bodyPr wrap="square">
            <a:spAutoFit/>
          </a:bodyPr>
          <a:lstStyle/>
          <a:p>
            <a:pPr algn="just">
              <a:buFont typeface="Arial" pitchFamily="34" charset="0"/>
              <a:buNone/>
            </a:pPr>
            <a:r>
              <a:rPr lang="es-MX" sz="1400" dirty="0" smtClean="0">
                <a:latin typeface="Helvetica 65 Medium" pitchFamily="2" charset="0"/>
              </a:rPr>
              <a:t>OBJETIVO:</a:t>
            </a:r>
          </a:p>
          <a:p>
            <a:pPr algn="just">
              <a:buFont typeface="Arial" pitchFamily="34" charset="0"/>
              <a:buNone/>
            </a:pPr>
            <a:endParaRPr lang="es-MX" sz="1400" dirty="0" smtClean="0">
              <a:latin typeface="Helvetica 65 Medium" pitchFamily="2" charset="0"/>
            </a:endParaRPr>
          </a:p>
          <a:p>
            <a:pPr marL="285750" indent="-285750" algn="just">
              <a:buFont typeface="Arial" pitchFamily="34" charset="0"/>
              <a:buChar char="•"/>
            </a:pPr>
            <a:r>
              <a:rPr lang="es-MX" sz="1400" dirty="0" smtClean="0">
                <a:latin typeface="Helvetica 65 Medium" pitchFamily="2" charset="0"/>
              </a:rPr>
              <a:t>Sensibilización en el manejo integral.</a:t>
            </a:r>
          </a:p>
          <a:p>
            <a:pPr marL="285750" indent="-285750" algn="just">
              <a:buFont typeface="Arial" pitchFamily="34" charset="0"/>
              <a:buChar char="•"/>
            </a:pPr>
            <a:endParaRPr lang="es-MX" sz="1400" dirty="0">
              <a:latin typeface="Helvetica 65 Medium" pitchFamily="2" charset="0"/>
            </a:endParaRPr>
          </a:p>
          <a:p>
            <a:pPr marL="285750" indent="-285750" algn="just">
              <a:buFont typeface="Arial" pitchFamily="34" charset="0"/>
              <a:buChar char="•"/>
            </a:pPr>
            <a:r>
              <a:rPr lang="es-MX" sz="1400" dirty="0" smtClean="0">
                <a:latin typeface="Helvetica 65 Medium" pitchFamily="2" charset="0"/>
              </a:rPr>
              <a:t>Sugerencias.</a:t>
            </a:r>
            <a:endParaRPr lang="es-ES" sz="1400" dirty="0" smtClean="0">
              <a:latin typeface="Helvetica 65 Medium" pitchFamily="2" charset="0"/>
            </a:endParaRPr>
          </a:p>
          <a:p>
            <a:pPr algn="just">
              <a:buFont typeface="Arial" pitchFamily="34" charset="0"/>
              <a:buNone/>
            </a:pPr>
            <a:endParaRPr lang="es-MX" sz="1400" dirty="0">
              <a:latin typeface="Helvetica 65 Medium" pitchFamily="2" charset="0"/>
            </a:endParaRPr>
          </a:p>
          <a:p>
            <a:pPr algn="just">
              <a:buFont typeface="Arial" pitchFamily="34" charset="0"/>
              <a:buNone/>
            </a:pPr>
            <a:endParaRPr lang="es-MX" sz="1400" dirty="0" smtClean="0">
              <a:latin typeface="Helvetica 65 Medium" pitchFamily="2" charset="0"/>
            </a:endParaRPr>
          </a:p>
        </p:txBody>
      </p:sp>
      <p:pic>
        <p:nvPicPr>
          <p:cNvPr id="3075" name="Picture 3" descr="C:\Users\elzita\Documents\Foto12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3674872"/>
            <a:ext cx="2029842" cy="27064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9405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Helvetica 65 Medium" pitchFamily="2" charset="0"/>
              </a:rPr>
              <a:t>Manual </a:t>
            </a:r>
            <a:r>
              <a:rPr lang="es-MX" dirty="0">
                <a:latin typeface="Helvetica 65 Medium" pitchFamily="2" charset="0"/>
              </a:rPr>
              <a:t>p</a:t>
            </a:r>
            <a:r>
              <a:rPr lang="es-MX" dirty="0" smtClean="0">
                <a:latin typeface="Helvetica 65 Medium" pitchFamily="2" charset="0"/>
              </a:rPr>
              <a:t>ara Padres…</a:t>
            </a:r>
            <a:endParaRPr lang="es-ES" dirty="0">
              <a:latin typeface="Helvetica 65 Medium" pitchFamily="2" charset="0"/>
            </a:endParaRPr>
          </a:p>
        </p:txBody>
      </p:sp>
      <p:pic>
        <p:nvPicPr>
          <p:cNvPr id="1026" name="Picture 2" descr="G:\Nueva carpeta (7)\Manual para Padres - b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196752"/>
            <a:ext cx="4035155" cy="522196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G:\Nueva carpeta (7)\Manual para Padres 2- bi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1198342"/>
            <a:ext cx="4109983" cy="5318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6230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3 Título"/>
          <p:cNvSpPr>
            <a:spLocks noGrp="1"/>
          </p:cNvSpPr>
          <p:nvPr>
            <p:ph type="title"/>
          </p:nvPr>
        </p:nvSpPr>
        <p:spPr>
          <a:xfrm>
            <a:off x="640772" y="30065"/>
            <a:ext cx="3048000" cy="1295400"/>
          </a:xfrm>
        </p:spPr>
        <p:txBody>
          <a:bodyPr/>
          <a:lstStyle/>
          <a:p>
            <a:pPr algn="ctr"/>
            <a:r>
              <a:rPr lang="es-MX" dirty="0" smtClean="0">
                <a:solidFill>
                  <a:schemeClr val="bg2">
                    <a:lumMod val="75000"/>
                  </a:schemeClr>
                </a:solidFill>
              </a:rPr>
              <a:t>MISIÓN</a:t>
            </a:r>
            <a:endParaRPr lang="es-ES" dirty="0" smtClean="0">
              <a:solidFill>
                <a:schemeClr val="bg2">
                  <a:lumMod val="75000"/>
                </a:schemeClr>
              </a:solidFill>
            </a:endParaRPr>
          </a:p>
        </p:txBody>
      </p:sp>
      <p:sp>
        <p:nvSpPr>
          <p:cNvPr id="11267" name="5 CuadroTexto"/>
          <p:cNvSpPr txBox="1">
            <a:spLocks noChangeArrowheads="1"/>
          </p:cNvSpPr>
          <p:nvPr/>
        </p:nvSpPr>
        <p:spPr bwMode="auto">
          <a:xfrm>
            <a:off x="651539" y="1619869"/>
            <a:ext cx="335191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b="1">
                <a:solidFill>
                  <a:schemeClr val="tx1"/>
                </a:solidFill>
                <a:latin typeface="Comic Sans MS" pitchFamily="66" charset="0"/>
              </a:defRPr>
            </a:lvl1pPr>
            <a:lvl2pPr marL="742950" indent="-285750" eaLnBrk="0" hangingPunct="0">
              <a:defRPr b="1">
                <a:solidFill>
                  <a:schemeClr val="tx1"/>
                </a:solidFill>
                <a:latin typeface="Comic Sans MS" pitchFamily="66" charset="0"/>
              </a:defRPr>
            </a:lvl2pPr>
            <a:lvl3pPr marL="1143000" indent="-228600" eaLnBrk="0" hangingPunct="0">
              <a:defRPr b="1">
                <a:solidFill>
                  <a:schemeClr val="tx1"/>
                </a:solidFill>
                <a:latin typeface="Comic Sans MS" pitchFamily="66" charset="0"/>
              </a:defRPr>
            </a:lvl3pPr>
            <a:lvl4pPr marL="1600200" indent="-228600" eaLnBrk="0" hangingPunct="0">
              <a:defRPr b="1">
                <a:solidFill>
                  <a:schemeClr val="tx1"/>
                </a:solidFill>
                <a:latin typeface="Comic Sans MS" pitchFamily="66" charset="0"/>
              </a:defRPr>
            </a:lvl4pPr>
            <a:lvl5pPr marL="2057400" indent="-228600" eaLnBrk="0" hangingPunct="0">
              <a:defRPr b="1">
                <a:solidFill>
                  <a:schemeClr val="tx1"/>
                </a:solidFill>
                <a:latin typeface="Comic Sans MS" pitchFamily="66" charset="0"/>
              </a:defRPr>
            </a:lvl5pPr>
            <a:lvl6pPr marL="2514600" indent="-228600" algn="ctr" eaLnBrk="0" fontAlgn="base" hangingPunct="0">
              <a:spcBef>
                <a:spcPct val="0"/>
              </a:spcBef>
              <a:spcAft>
                <a:spcPct val="0"/>
              </a:spcAft>
              <a:defRPr b="1">
                <a:solidFill>
                  <a:schemeClr val="tx1"/>
                </a:solidFill>
                <a:latin typeface="Comic Sans MS" pitchFamily="66" charset="0"/>
              </a:defRPr>
            </a:lvl6pPr>
            <a:lvl7pPr marL="2971800" indent="-228600" algn="ctr" eaLnBrk="0" fontAlgn="base" hangingPunct="0">
              <a:spcBef>
                <a:spcPct val="0"/>
              </a:spcBef>
              <a:spcAft>
                <a:spcPct val="0"/>
              </a:spcAft>
              <a:defRPr b="1">
                <a:solidFill>
                  <a:schemeClr val="tx1"/>
                </a:solidFill>
                <a:latin typeface="Comic Sans MS" pitchFamily="66" charset="0"/>
              </a:defRPr>
            </a:lvl7pPr>
            <a:lvl8pPr marL="3429000" indent="-228600" algn="ctr" eaLnBrk="0" fontAlgn="base" hangingPunct="0">
              <a:spcBef>
                <a:spcPct val="0"/>
              </a:spcBef>
              <a:spcAft>
                <a:spcPct val="0"/>
              </a:spcAft>
              <a:defRPr b="1">
                <a:solidFill>
                  <a:schemeClr val="tx1"/>
                </a:solidFill>
                <a:latin typeface="Comic Sans MS" pitchFamily="66" charset="0"/>
              </a:defRPr>
            </a:lvl8pPr>
            <a:lvl9pPr marL="3886200" indent="-228600" algn="ctr" eaLnBrk="0" fontAlgn="base" hangingPunct="0">
              <a:spcBef>
                <a:spcPct val="0"/>
              </a:spcBef>
              <a:spcAft>
                <a:spcPct val="0"/>
              </a:spcAft>
              <a:defRPr b="1">
                <a:solidFill>
                  <a:schemeClr val="tx1"/>
                </a:solidFill>
                <a:latin typeface="Comic Sans MS" pitchFamily="66" charset="0"/>
              </a:defRPr>
            </a:lvl9pPr>
          </a:lstStyle>
          <a:p>
            <a:pPr marL="0" indent="0" eaLnBrk="1" hangingPunct="1">
              <a:defRPr/>
            </a:pPr>
            <a:r>
              <a:rPr lang="es-ES" sz="2000" dirty="0" smtClean="0">
                <a:solidFill>
                  <a:schemeClr val="accent6">
                    <a:lumMod val="20000"/>
                    <a:lumOff val="80000"/>
                  </a:schemeClr>
                </a:solidFill>
                <a:latin typeface="Helvetica 55 Roman" pitchFamily="2" charset="0"/>
              </a:rPr>
              <a:t>Crear una red social que favorezca la inclusión de personas en situación de desventaja visual. (visión baja y ceguera).</a:t>
            </a:r>
            <a:endParaRPr lang="es-MX" sz="2000" dirty="0" smtClean="0">
              <a:latin typeface="Helvetica 55 Roman" pitchFamily="2" charset="0"/>
            </a:endParaRPr>
          </a:p>
          <a:p>
            <a:pPr algn="just" eaLnBrk="1" hangingPunct="1">
              <a:buFont typeface="Futura LT ExtraBold"/>
              <a:buAutoNum type="arabicPeriod"/>
              <a:defRPr/>
            </a:pPr>
            <a:endParaRPr lang="es-MX" sz="2000" dirty="0" smtClean="0">
              <a:latin typeface="Helvetica 55 Roman" pitchFamily="2" charset="0"/>
            </a:endParaRPr>
          </a:p>
          <a:p>
            <a:pPr algn="just" eaLnBrk="1" hangingPunct="1">
              <a:buFont typeface="Futura LT ExtraBold"/>
              <a:buAutoNum type="arabicPeriod"/>
              <a:defRPr/>
            </a:pPr>
            <a:endParaRPr lang="es-MX" sz="2000" dirty="0" smtClean="0">
              <a:latin typeface="Helvetica 55 Roman" pitchFamily="2" charset="0"/>
            </a:endParaRPr>
          </a:p>
          <a:p>
            <a:pPr algn="just" eaLnBrk="1" hangingPunct="1">
              <a:buFont typeface="Futura LT ExtraBold"/>
              <a:buAutoNum type="arabicPeriod"/>
              <a:defRPr/>
            </a:pPr>
            <a:endParaRPr lang="es-MX" sz="2000" dirty="0" smtClean="0">
              <a:latin typeface="Helvetica 55 Roman" pitchFamily="2" charset="0"/>
            </a:endParaRPr>
          </a:p>
        </p:txBody>
      </p:sp>
      <p:pic>
        <p:nvPicPr>
          <p:cNvPr id="471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539" y="3121179"/>
            <a:ext cx="3037233" cy="373682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45216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Título"/>
          <p:cNvSpPr txBox="1">
            <a:spLocks/>
          </p:cNvSpPr>
          <p:nvPr/>
        </p:nvSpPr>
        <p:spPr bwMode="auto">
          <a:xfrm>
            <a:off x="152400" y="2183573"/>
            <a:ext cx="4214813"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1" fontAlgn="base" hangingPunct="1">
              <a:lnSpc>
                <a:spcPct val="75000"/>
              </a:lnSpc>
              <a:spcBef>
                <a:spcPct val="0"/>
              </a:spcBef>
              <a:spcAft>
                <a:spcPct val="0"/>
              </a:spcAft>
              <a:defRPr sz="4000" b="1" kern="1200" cap="small" baseline="0">
                <a:solidFill>
                  <a:schemeClr val="bg1"/>
                </a:solidFill>
                <a:latin typeface="+mj-lt"/>
                <a:ea typeface="+mj-ea"/>
                <a:cs typeface="+mj-cs"/>
              </a:defRPr>
            </a:lvl1pPr>
            <a:lvl2pPr algn="l" rtl="0" eaLnBrk="1" fontAlgn="base" hangingPunct="1">
              <a:lnSpc>
                <a:spcPct val="75000"/>
              </a:lnSpc>
              <a:spcBef>
                <a:spcPct val="0"/>
              </a:spcBef>
              <a:spcAft>
                <a:spcPct val="0"/>
              </a:spcAft>
              <a:defRPr sz="4400">
                <a:solidFill>
                  <a:schemeClr val="bg1"/>
                </a:solidFill>
                <a:latin typeface="Futura LT ExtraBold" pitchFamily="2" charset="0"/>
              </a:defRPr>
            </a:lvl2pPr>
            <a:lvl3pPr algn="l" rtl="0" eaLnBrk="1" fontAlgn="base" hangingPunct="1">
              <a:lnSpc>
                <a:spcPct val="75000"/>
              </a:lnSpc>
              <a:spcBef>
                <a:spcPct val="0"/>
              </a:spcBef>
              <a:spcAft>
                <a:spcPct val="0"/>
              </a:spcAft>
              <a:defRPr sz="4400">
                <a:solidFill>
                  <a:schemeClr val="bg1"/>
                </a:solidFill>
                <a:latin typeface="Futura LT ExtraBold" pitchFamily="2" charset="0"/>
              </a:defRPr>
            </a:lvl3pPr>
            <a:lvl4pPr algn="l" rtl="0" eaLnBrk="1" fontAlgn="base" hangingPunct="1">
              <a:lnSpc>
                <a:spcPct val="75000"/>
              </a:lnSpc>
              <a:spcBef>
                <a:spcPct val="0"/>
              </a:spcBef>
              <a:spcAft>
                <a:spcPct val="0"/>
              </a:spcAft>
              <a:defRPr sz="4400">
                <a:solidFill>
                  <a:schemeClr val="bg1"/>
                </a:solidFill>
                <a:latin typeface="Futura LT ExtraBold" pitchFamily="2" charset="0"/>
              </a:defRPr>
            </a:lvl4pPr>
            <a:lvl5pPr algn="l" rtl="0" eaLnBrk="1" fontAlgn="base" hangingPunct="1">
              <a:lnSpc>
                <a:spcPct val="75000"/>
              </a:lnSpc>
              <a:spcBef>
                <a:spcPct val="0"/>
              </a:spcBef>
              <a:spcAft>
                <a:spcPct val="0"/>
              </a:spcAft>
              <a:defRPr sz="4400">
                <a:solidFill>
                  <a:schemeClr val="bg1"/>
                </a:solidFill>
                <a:latin typeface="Futura LT ExtraBold" pitchFamily="2" charset="0"/>
              </a:defRPr>
            </a:lvl5pPr>
            <a:lvl6pPr marL="457200" algn="l" rtl="0" eaLnBrk="1" fontAlgn="base" hangingPunct="1">
              <a:lnSpc>
                <a:spcPct val="75000"/>
              </a:lnSpc>
              <a:spcBef>
                <a:spcPct val="0"/>
              </a:spcBef>
              <a:spcAft>
                <a:spcPct val="0"/>
              </a:spcAft>
              <a:defRPr sz="4400">
                <a:solidFill>
                  <a:schemeClr val="bg1"/>
                </a:solidFill>
                <a:latin typeface="Futura LT ExtraBold" pitchFamily="2" charset="0"/>
              </a:defRPr>
            </a:lvl6pPr>
            <a:lvl7pPr marL="914400" algn="l" rtl="0" eaLnBrk="1" fontAlgn="base" hangingPunct="1">
              <a:lnSpc>
                <a:spcPct val="75000"/>
              </a:lnSpc>
              <a:spcBef>
                <a:spcPct val="0"/>
              </a:spcBef>
              <a:spcAft>
                <a:spcPct val="0"/>
              </a:spcAft>
              <a:defRPr sz="4400">
                <a:solidFill>
                  <a:schemeClr val="bg1"/>
                </a:solidFill>
                <a:latin typeface="Futura LT ExtraBold" pitchFamily="2" charset="0"/>
              </a:defRPr>
            </a:lvl7pPr>
            <a:lvl8pPr marL="1371600" algn="l" rtl="0" eaLnBrk="1" fontAlgn="base" hangingPunct="1">
              <a:lnSpc>
                <a:spcPct val="75000"/>
              </a:lnSpc>
              <a:spcBef>
                <a:spcPct val="0"/>
              </a:spcBef>
              <a:spcAft>
                <a:spcPct val="0"/>
              </a:spcAft>
              <a:defRPr sz="4400">
                <a:solidFill>
                  <a:schemeClr val="bg1"/>
                </a:solidFill>
                <a:latin typeface="Futura LT ExtraBold" pitchFamily="2" charset="0"/>
              </a:defRPr>
            </a:lvl8pPr>
            <a:lvl9pPr marL="1828800" algn="l" rtl="0" eaLnBrk="1" fontAlgn="base" hangingPunct="1">
              <a:lnSpc>
                <a:spcPct val="75000"/>
              </a:lnSpc>
              <a:spcBef>
                <a:spcPct val="0"/>
              </a:spcBef>
              <a:spcAft>
                <a:spcPct val="0"/>
              </a:spcAft>
              <a:defRPr sz="4400">
                <a:solidFill>
                  <a:schemeClr val="bg1"/>
                </a:solidFill>
                <a:latin typeface="Futura LT ExtraBold" pitchFamily="2" charset="0"/>
              </a:defRPr>
            </a:lvl9pPr>
          </a:lstStyle>
          <a:p>
            <a:pPr algn="ctr">
              <a:defRPr/>
            </a:pPr>
            <a:r>
              <a:rPr lang="es-MX" dirty="0" smtClean="0">
                <a:latin typeface="Helvetica 65 Medium" pitchFamily="2" charset="0"/>
              </a:rPr>
              <a:t>pedagogía</a:t>
            </a:r>
            <a:endParaRPr lang="es-ES" dirty="0">
              <a:latin typeface="Helvetica 65 Medium" pitchFamily="2" charset="0"/>
            </a:endParaRPr>
          </a:p>
        </p:txBody>
      </p:sp>
      <p:pic>
        <p:nvPicPr>
          <p:cNvPr id="15362" name="Picture 2" descr="G:\Banco de Imágenes\Ver Contigo\vercontigo-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332656"/>
            <a:ext cx="3888432" cy="25921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363" name="Picture 3" descr="G:\Banco de Imágenes\Ver Contigo\vercontigo-4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772" y="4149080"/>
            <a:ext cx="3561960" cy="23745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9242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4 CuadroTexto"/>
          <p:cNvSpPr txBox="1">
            <a:spLocks noChangeArrowheads="1"/>
          </p:cNvSpPr>
          <p:nvPr/>
        </p:nvSpPr>
        <p:spPr bwMode="auto">
          <a:xfrm>
            <a:off x="142875" y="1000125"/>
            <a:ext cx="3429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s-ES_tradnl" sz="2000" b="1" dirty="0">
                <a:solidFill>
                  <a:schemeClr val="tx1">
                    <a:lumMod val="50000"/>
                  </a:schemeClr>
                </a:solidFill>
                <a:latin typeface="Helvetica 65 Medium" pitchFamily="2" charset="0"/>
              </a:rPr>
              <a:t>Modelo  rehabilitador</a:t>
            </a:r>
          </a:p>
          <a:p>
            <a:pPr algn="ctr" eaLnBrk="1" hangingPunct="1"/>
            <a:r>
              <a:rPr lang="es-ES_tradnl" sz="2000" b="1" dirty="0">
                <a:solidFill>
                  <a:schemeClr val="tx1">
                    <a:lumMod val="50000"/>
                  </a:schemeClr>
                </a:solidFill>
                <a:latin typeface="Helvetica 65 Medium" pitchFamily="2" charset="0"/>
              </a:rPr>
              <a:t> Clínico -terapéutico</a:t>
            </a:r>
            <a:endParaRPr lang="es-ES" sz="2000" b="1" dirty="0">
              <a:solidFill>
                <a:schemeClr val="tx1">
                  <a:lumMod val="50000"/>
                </a:schemeClr>
              </a:solidFill>
              <a:latin typeface="Helvetica 65 Medium" pitchFamily="2" charset="0"/>
            </a:endParaRPr>
          </a:p>
        </p:txBody>
      </p:sp>
      <p:sp>
        <p:nvSpPr>
          <p:cNvPr id="9220" name="5 CuadroTexto"/>
          <p:cNvSpPr txBox="1">
            <a:spLocks noChangeArrowheads="1"/>
          </p:cNvSpPr>
          <p:nvPr/>
        </p:nvSpPr>
        <p:spPr bwMode="auto">
          <a:xfrm>
            <a:off x="4499992" y="1175485"/>
            <a:ext cx="31432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s-ES_tradnl" dirty="0">
                <a:solidFill>
                  <a:schemeClr val="tx1">
                    <a:lumMod val="50000"/>
                  </a:schemeClr>
                </a:solidFill>
                <a:latin typeface="Calibri" pitchFamily="34" charset="0"/>
              </a:rPr>
              <a:t> </a:t>
            </a:r>
            <a:r>
              <a:rPr lang="es-ES_tradnl" sz="1400" dirty="0">
                <a:solidFill>
                  <a:schemeClr val="tx1">
                    <a:lumMod val="50000"/>
                  </a:schemeClr>
                </a:solidFill>
                <a:latin typeface="Helvetica 65 Medium" pitchFamily="2" charset="0"/>
              </a:rPr>
              <a:t>Escuelas de Educación Especial</a:t>
            </a:r>
          </a:p>
          <a:p>
            <a:pPr algn="ctr" eaLnBrk="1" hangingPunct="1"/>
            <a:r>
              <a:rPr lang="es-ES_tradnl" sz="1400" dirty="0">
                <a:solidFill>
                  <a:schemeClr val="tx1">
                    <a:lumMod val="50000"/>
                  </a:schemeClr>
                </a:solidFill>
                <a:latin typeface="Helvetica 65 Medium" pitchFamily="2" charset="0"/>
              </a:rPr>
              <a:t>  CAM   CREE</a:t>
            </a:r>
            <a:endParaRPr lang="es-ES" sz="1400" dirty="0">
              <a:solidFill>
                <a:schemeClr val="tx1">
                  <a:lumMod val="50000"/>
                </a:schemeClr>
              </a:solidFill>
              <a:latin typeface="Helvetica 65 Medium" pitchFamily="2" charset="0"/>
            </a:endParaRPr>
          </a:p>
        </p:txBody>
      </p:sp>
      <p:sp>
        <p:nvSpPr>
          <p:cNvPr id="9221" name="6 CuadroTexto"/>
          <p:cNvSpPr txBox="1">
            <a:spLocks noChangeArrowheads="1"/>
          </p:cNvSpPr>
          <p:nvPr/>
        </p:nvSpPr>
        <p:spPr bwMode="auto">
          <a:xfrm>
            <a:off x="83366" y="2289778"/>
            <a:ext cx="32146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s-ES_tradnl" dirty="0">
                <a:solidFill>
                  <a:schemeClr val="tx1">
                    <a:lumMod val="50000"/>
                  </a:schemeClr>
                </a:solidFill>
                <a:latin typeface="Calibri" pitchFamily="34" charset="0"/>
              </a:rPr>
              <a:t> </a:t>
            </a:r>
            <a:r>
              <a:rPr lang="es-ES_tradnl" sz="2400" dirty="0">
                <a:solidFill>
                  <a:schemeClr val="tx1">
                    <a:lumMod val="50000"/>
                  </a:schemeClr>
                </a:solidFill>
                <a:latin typeface="Helvetica 65 Medium" pitchFamily="2" charset="0"/>
              </a:rPr>
              <a:t>En 1993    Integración Educativa </a:t>
            </a:r>
            <a:endParaRPr lang="es-ES" sz="2400" dirty="0">
              <a:solidFill>
                <a:schemeClr val="tx1">
                  <a:lumMod val="50000"/>
                </a:schemeClr>
              </a:solidFill>
              <a:latin typeface="Helvetica 65 Medium" pitchFamily="2" charset="0"/>
            </a:endParaRPr>
          </a:p>
        </p:txBody>
      </p:sp>
      <p:sp>
        <p:nvSpPr>
          <p:cNvPr id="9222" name="7 CuadroTexto"/>
          <p:cNvSpPr txBox="1">
            <a:spLocks noChangeArrowheads="1"/>
          </p:cNvSpPr>
          <p:nvPr/>
        </p:nvSpPr>
        <p:spPr bwMode="auto">
          <a:xfrm>
            <a:off x="4481941" y="2109788"/>
            <a:ext cx="307181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s-ES_tradnl" sz="1600" dirty="0">
                <a:solidFill>
                  <a:schemeClr val="tx1">
                    <a:lumMod val="50000"/>
                  </a:schemeClr>
                </a:solidFill>
                <a:latin typeface="Helvetica 65 Medium" pitchFamily="2" charset="0"/>
              </a:rPr>
              <a:t>Educación Especial en la Escuela  Regular</a:t>
            </a:r>
          </a:p>
          <a:p>
            <a:pPr algn="ctr" eaLnBrk="1" hangingPunct="1"/>
            <a:r>
              <a:rPr lang="es-ES_tradnl" sz="1600" dirty="0">
                <a:solidFill>
                  <a:schemeClr val="tx1">
                    <a:lumMod val="50000"/>
                  </a:schemeClr>
                </a:solidFill>
                <a:latin typeface="Helvetica 65 Medium" pitchFamily="2" charset="0"/>
              </a:rPr>
              <a:t>   GRUPOS </a:t>
            </a:r>
            <a:r>
              <a:rPr lang="es-ES_tradnl" sz="1600" dirty="0" smtClean="0">
                <a:solidFill>
                  <a:schemeClr val="tx1">
                    <a:lumMod val="50000"/>
                  </a:schemeClr>
                </a:solidFill>
                <a:latin typeface="Helvetica 65 Medium" pitchFamily="2" charset="0"/>
              </a:rPr>
              <a:t>INTEGRADOS</a:t>
            </a:r>
          </a:p>
          <a:p>
            <a:pPr algn="ctr" eaLnBrk="1" hangingPunct="1"/>
            <a:r>
              <a:rPr lang="es-ES_tradnl" sz="1600" dirty="0" smtClean="0">
                <a:solidFill>
                  <a:schemeClr val="tx1">
                    <a:lumMod val="50000"/>
                  </a:schemeClr>
                </a:solidFill>
                <a:latin typeface="Helvetica 65 Medium" pitchFamily="2" charset="0"/>
              </a:rPr>
              <a:t>USAER </a:t>
            </a:r>
            <a:endParaRPr lang="es-ES" sz="1600" dirty="0">
              <a:solidFill>
                <a:schemeClr val="tx1">
                  <a:lumMod val="50000"/>
                </a:schemeClr>
              </a:solidFill>
              <a:latin typeface="Helvetica 65 Medium" pitchFamily="2" charset="0"/>
            </a:endParaRPr>
          </a:p>
        </p:txBody>
      </p:sp>
      <p:sp>
        <p:nvSpPr>
          <p:cNvPr id="9223" name="8 CuadroTexto"/>
          <p:cNvSpPr txBox="1">
            <a:spLocks noChangeArrowheads="1"/>
          </p:cNvSpPr>
          <p:nvPr/>
        </p:nvSpPr>
        <p:spPr bwMode="auto">
          <a:xfrm>
            <a:off x="2838879" y="3552251"/>
            <a:ext cx="4714875"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s-ES_tradnl" sz="1600" b="1" dirty="0">
                <a:latin typeface="Helvetica 65 Medium" pitchFamily="2" charset="0"/>
              </a:rPr>
              <a:t>1.-  Alumnos con NEE  en la Escuela Regular</a:t>
            </a:r>
          </a:p>
          <a:p>
            <a:pPr eaLnBrk="1" hangingPunct="1"/>
            <a:r>
              <a:rPr lang="es-ES_tradnl" sz="1600" b="1" dirty="0">
                <a:latin typeface="Helvetica 65 Medium" pitchFamily="2" charset="0"/>
              </a:rPr>
              <a:t>2.-Apoyo a los alumnos con NEE</a:t>
            </a:r>
          </a:p>
          <a:p>
            <a:pPr eaLnBrk="1" hangingPunct="1"/>
            <a:r>
              <a:rPr lang="es-ES_tradnl" sz="1600" b="1" dirty="0">
                <a:latin typeface="Helvetica 65 Medium" pitchFamily="2" charset="0"/>
              </a:rPr>
              <a:t>3.- Personal de E.E.  Asesora y orienta  a alumnos, maestros y padres.</a:t>
            </a:r>
          </a:p>
          <a:p>
            <a:pPr eaLnBrk="1" hangingPunct="1"/>
            <a:r>
              <a:rPr lang="es-ES_tradnl" sz="1600" b="1" dirty="0">
                <a:latin typeface="Helvetica 65 Medium" pitchFamily="2" charset="0"/>
              </a:rPr>
              <a:t>4.- Los alumno con NEE como responsabilidad de la Escuela Regular </a:t>
            </a:r>
            <a:endParaRPr lang="es-ES" sz="1600" b="1" dirty="0">
              <a:latin typeface="Helvetica 65 Medium" pitchFamily="2" charset="0"/>
            </a:endParaRPr>
          </a:p>
        </p:txBody>
      </p:sp>
      <p:sp>
        <p:nvSpPr>
          <p:cNvPr id="9224" name="9 CuadroTexto"/>
          <p:cNvSpPr txBox="1">
            <a:spLocks noChangeArrowheads="1"/>
          </p:cNvSpPr>
          <p:nvPr/>
        </p:nvSpPr>
        <p:spPr bwMode="auto">
          <a:xfrm>
            <a:off x="-46586" y="5253538"/>
            <a:ext cx="32861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s-ES_tradnl" sz="3200" dirty="0">
                <a:solidFill>
                  <a:schemeClr val="tx1">
                    <a:lumMod val="50000"/>
                  </a:schemeClr>
                </a:solidFill>
                <a:latin typeface="Helvetica 65 Medium" pitchFamily="2" charset="0"/>
              </a:rPr>
              <a:t>Educación  Inclusiva </a:t>
            </a:r>
            <a:endParaRPr lang="es-ES" sz="3200" dirty="0">
              <a:solidFill>
                <a:schemeClr val="tx1">
                  <a:lumMod val="50000"/>
                </a:schemeClr>
              </a:solidFill>
              <a:latin typeface="Helvetica 65 Medium" pitchFamily="2" charset="0"/>
            </a:endParaRPr>
          </a:p>
        </p:txBody>
      </p:sp>
      <p:sp>
        <p:nvSpPr>
          <p:cNvPr id="9225" name="11 CuadroTexto"/>
          <p:cNvSpPr txBox="1">
            <a:spLocks noChangeArrowheads="1"/>
          </p:cNvSpPr>
          <p:nvPr/>
        </p:nvSpPr>
        <p:spPr bwMode="auto">
          <a:xfrm>
            <a:off x="3923928" y="5623217"/>
            <a:ext cx="39965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s-ES_tradnl" sz="1600" dirty="0">
                <a:solidFill>
                  <a:schemeClr val="tx1">
                    <a:lumMod val="50000"/>
                  </a:schemeClr>
                </a:solidFill>
                <a:latin typeface="Helvetica 65 Medium" pitchFamily="2" charset="0"/>
              </a:rPr>
              <a:t>Educación  de calidad con y para todos</a:t>
            </a:r>
            <a:endParaRPr lang="es-ES" sz="1600" dirty="0">
              <a:solidFill>
                <a:schemeClr val="tx1">
                  <a:lumMod val="50000"/>
                </a:schemeClr>
              </a:solidFill>
              <a:latin typeface="Helvetica 65 Medium" pitchFamily="2" charset="0"/>
            </a:endParaRPr>
          </a:p>
        </p:txBody>
      </p:sp>
      <p:sp>
        <p:nvSpPr>
          <p:cNvPr id="9226" name="12 CuadroTexto"/>
          <p:cNvSpPr txBox="1">
            <a:spLocks noChangeArrowheads="1"/>
          </p:cNvSpPr>
          <p:nvPr/>
        </p:nvSpPr>
        <p:spPr bwMode="auto">
          <a:xfrm>
            <a:off x="2627785" y="6045648"/>
            <a:ext cx="518457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s-ES_tradnl" sz="1400" dirty="0">
                <a:solidFill>
                  <a:schemeClr val="tx1">
                    <a:lumMod val="50000"/>
                  </a:schemeClr>
                </a:solidFill>
                <a:latin typeface="Helvetica 65 Medium" pitchFamily="2" charset="0"/>
              </a:rPr>
              <a:t>No se centra en los alumnos con  NEE  sino en las barreras  que limitan   el  </a:t>
            </a:r>
            <a:r>
              <a:rPr lang="es-ES_tradnl" sz="1400" dirty="0" smtClean="0">
                <a:solidFill>
                  <a:schemeClr val="tx1">
                    <a:lumMod val="50000"/>
                  </a:schemeClr>
                </a:solidFill>
                <a:latin typeface="Helvetica 65 Medium" pitchFamily="2" charset="0"/>
              </a:rPr>
              <a:t>aprendizaje,  </a:t>
            </a:r>
            <a:r>
              <a:rPr lang="es-ES_tradnl" sz="1400" dirty="0">
                <a:solidFill>
                  <a:schemeClr val="tx1">
                    <a:lumMod val="50000"/>
                  </a:schemeClr>
                </a:solidFill>
                <a:latin typeface="Helvetica 65 Medium" pitchFamily="2" charset="0"/>
              </a:rPr>
              <a:t>y la participación de todo  el alumnado</a:t>
            </a:r>
            <a:endParaRPr lang="es-ES" sz="1400" dirty="0">
              <a:solidFill>
                <a:schemeClr val="tx1">
                  <a:lumMod val="50000"/>
                </a:schemeClr>
              </a:solidFill>
              <a:latin typeface="Helvetica 65 Medium" pitchFamily="2" charset="0"/>
            </a:endParaRPr>
          </a:p>
        </p:txBody>
      </p:sp>
      <p:sp>
        <p:nvSpPr>
          <p:cNvPr id="14" name="13 Flecha derecha"/>
          <p:cNvSpPr/>
          <p:nvPr/>
        </p:nvSpPr>
        <p:spPr>
          <a:xfrm>
            <a:off x="3298054" y="2370931"/>
            <a:ext cx="999555" cy="42862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15" name="14 Flecha derecha"/>
          <p:cNvSpPr/>
          <p:nvPr/>
        </p:nvSpPr>
        <p:spPr>
          <a:xfrm>
            <a:off x="3256717" y="1146174"/>
            <a:ext cx="1000125" cy="50006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cxnSp>
        <p:nvCxnSpPr>
          <p:cNvPr id="17" name="16 Conector recto de flecha"/>
          <p:cNvCxnSpPr/>
          <p:nvPr/>
        </p:nvCxnSpPr>
        <p:spPr>
          <a:xfrm rot="5400000">
            <a:off x="1262707" y="2070894"/>
            <a:ext cx="571500" cy="1587"/>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9" name="18 Flecha derecha"/>
          <p:cNvSpPr/>
          <p:nvPr/>
        </p:nvSpPr>
        <p:spPr>
          <a:xfrm>
            <a:off x="2923802" y="5545585"/>
            <a:ext cx="1000125" cy="50006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cxnSp>
        <p:nvCxnSpPr>
          <p:cNvPr id="20" name="19 Conector recto de flecha"/>
          <p:cNvCxnSpPr/>
          <p:nvPr/>
        </p:nvCxnSpPr>
        <p:spPr>
          <a:xfrm rot="5400000">
            <a:off x="582463" y="4340165"/>
            <a:ext cx="1928813" cy="1587"/>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 name="1 Título"/>
          <p:cNvSpPr>
            <a:spLocks noGrp="1"/>
          </p:cNvSpPr>
          <p:nvPr>
            <p:ph type="title"/>
          </p:nvPr>
        </p:nvSpPr>
        <p:spPr/>
        <p:txBody>
          <a:bodyPr/>
          <a:lstStyle/>
          <a:p>
            <a:r>
              <a:rPr lang="es-MX" dirty="0" smtClean="0">
                <a:latin typeface="Helvetica 65 Medium" pitchFamily="2" charset="0"/>
              </a:rPr>
              <a:t>INCLUSIÓN EN MÉXICO</a:t>
            </a:r>
            <a:endParaRPr lang="es-ES" dirty="0">
              <a:latin typeface="Helvetica 65 Medium" pitchFamily="2" charset="0"/>
            </a:endParaRPr>
          </a:p>
        </p:txBody>
      </p:sp>
    </p:spTree>
    <p:extLst>
      <p:ext uri="{BB962C8B-B14F-4D97-AF65-F5344CB8AC3E}">
        <p14:creationId xmlns:p14="http://schemas.microsoft.com/office/powerpoint/2010/main" val="15711009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rot="16200000">
            <a:off x="-1139074" y="3091403"/>
            <a:ext cx="3345059" cy="707886"/>
          </a:xfrm>
          <a:prstGeom prst="rect">
            <a:avLst/>
          </a:prstGeom>
        </p:spPr>
        <p:txBody>
          <a:bodyPr wrap="square">
            <a:spAutoFit/>
          </a:bodyPr>
          <a:lstStyle/>
          <a:p>
            <a:pPr algn="ctr"/>
            <a:r>
              <a:rPr lang="es-MX" sz="4000" dirty="0">
                <a:solidFill>
                  <a:srgbClr val="FF0000"/>
                </a:solidFill>
                <a:latin typeface="Helvetica LT Std Black" pitchFamily="34" charset="0"/>
              </a:rPr>
              <a:t>OBJETIVO</a:t>
            </a:r>
            <a:endParaRPr lang="es-ES" sz="4000" dirty="0">
              <a:solidFill>
                <a:srgbClr val="FF0000"/>
              </a:solidFill>
              <a:latin typeface="Helvetica LT Std Black" pitchFamily="34" charset="0"/>
            </a:endParaRPr>
          </a:p>
        </p:txBody>
      </p:sp>
      <p:sp>
        <p:nvSpPr>
          <p:cNvPr id="3" name="4 Marcador de contenido"/>
          <p:cNvSpPr txBox="1">
            <a:spLocks/>
          </p:cNvSpPr>
          <p:nvPr/>
        </p:nvSpPr>
        <p:spPr>
          <a:xfrm>
            <a:off x="755576" y="1484784"/>
            <a:ext cx="6912768" cy="4152503"/>
          </a:xfrm>
          <a:prstGeom prst="rect">
            <a:avLst/>
          </a:prstGeom>
        </p:spPr>
        <p:txBody>
          <a:bodyPr/>
          <a:lst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pPr>
            <a:endParaRPr lang="es-ES_tradnl" sz="1600" dirty="0" smtClean="0">
              <a:latin typeface="Helvetica 65 Medium" pitchFamily="2" charset="0"/>
            </a:endParaRPr>
          </a:p>
          <a:p>
            <a:pPr algn="ctr">
              <a:buFont typeface="Arial" pitchFamily="34" charset="0"/>
              <a:buNone/>
            </a:pPr>
            <a:r>
              <a:rPr lang="es-ES_tradnl" sz="1600" b="1" dirty="0" smtClean="0">
                <a:latin typeface="Helvetica 65 Medium" pitchFamily="2" charset="0"/>
              </a:rPr>
              <a:t>Favorecer por medio de la orientación y asesoría a la Escuela Regular  la inclusión y participación activa de los niños ciegos  y de visión baja en las actividades   escolares</a:t>
            </a:r>
            <a:r>
              <a:rPr lang="es-ES_tradnl" sz="2800" dirty="0" smtClean="0">
                <a:latin typeface="Helvetica 65 Medium" pitchFamily="2" charset="0"/>
              </a:rPr>
              <a:t>.</a:t>
            </a:r>
          </a:p>
        </p:txBody>
      </p:sp>
      <p:sp>
        <p:nvSpPr>
          <p:cNvPr id="4" name="3 Rectángulo"/>
          <p:cNvSpPr/>
          <p:nvPr/>
        </p:nvSpPr>
        <p:spPr>
          <a:xfrm>
            <a:off x="0" y="0"/>
            <a:ext cx="7452320" cy="954107"/>
          </a:xfrm>
          <a:prstGeom prst="rect">
            <a:avLst/>
          </a:prstGeom>
        </p:spPr>
        <p:txBody>
          <a:bodyPr wrap="square">
            <a:spAutoFit/>
          </a:bodyPr>
          <a:lstStyle/>
          <a:p>
            <a:pPr algn="ctr"/>
            <a:r>
              <a:rPr lang="es-MX" sz="2800" dirty="0" smtClean="0">
                <a:solidFill>
                  <a:schemeClr val="bg2"/>
                </a:solidFill>
                <a:latin typeface="Helvetica LT Std Black" pitchFamily="34" charset="0"/>
              </a:rPr>
              <a:t>ORIENTACIÓN A LA ESCUELA REGULAR</a:t>
            </a:r>
            <a:endParaRPr lang="es-ES" sz="2800" dirty="0">
              <a:solidFill>
                <a:schemeClr val="bg2"/>
              </a:solidFill>
              <a:latin typeface="Helvetica LT Std Black" pitchFamily="34" charset="0"/>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3645024"/>
            <a:ext cx="3382963" cy="254158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68790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rot="16200000">
            <a:off x="-1427107" y="2803372"/>
            <a:ext cx="4065142" cy="707886"/>
          </a:xfrm>
          <a:prstGeom prst="rect">
            <a:avLst/>
          </a:prstGeom>
        </p:spPr>
        <p:txBody>
          <a:bodyPr wrap="square">
            <a:spAutoFit/>
          </a:bodyPr>
          <a:lstStyle/>
          <a:p>
            <a:pPr algn="ctr"/>
            <a:r>
              <a:rPr lang="es-MX" sz="4000" dirty="0" smtClean="0">
                <a:solidFill>
                  <a:srgbClr val="FF0000"/>
                </a:solidFill>
                <a:latin typeface="Helvetica LT Std Black" pitchFamily="34" charset="0"/>
              </a:rPr>
              <a:t>ACTIVIDADES</a:t>
            </a:r>
            <a:endParaRPr lang="es-ES" sz="4000" dirty="0">
              <a:solidFill>
                <a:srgbClr val="FF0000"/>
              </a:solidFill>
              <a:latin typeface="Helvetica LT Std Black" pitchFamily="34" charset="0"/>
            </a:endParaRPr>
          </a:p>
        </p:txBody>
      </p:sp>
      <p:sp>
        <p:nvSpPr>
          <p:cNvPr id="5" name="2 Marcador de contenido"/>
          <p:cNvSpPr txBox="1">
            <a:spLocks/>
          </p:cNvSpPr>
          <p:nvPr/>
        </p:nvSpPr>
        <p:spPr>
          <a:xfrm>
            <a:off x="1475656" y="1313368"/>
            <a:ext cx="5688632" cy="2520280"/>
          </a:xfrm>
          <a:prstGeom prst="rect">
            <a:avLst/>
          </a:prstGeom>
        </p:spPr>
        <p:txBody>
          <a:bodyPr/>
          <a:lst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Tx/>
              <a:buChar char="-"/>
            </a:pPr>
            <a:r>
              <a:rPr lang="es-ES_tradnl" sz="1400" dirty="0" smtClean="0">
                <a:latin typeface="Helvetica 65 Medium" pitchFamily="2" charset="0"/>
              </a:rPr>
              <a:t>Ver Contigo   va a tu escuela:  Visita de presentación del servicio de Ver Contigo en escuelas que inician la atención de niños ciegos y de Visión Baja. Se realiza al inicio del ciclo escolar.</a:t>
            </a:r>
          </a:p>
          <a:p>
            <a:pPr algn="just">
              <a:buFontTx/>
              <a:buChar char="-"/>
            </a:pPr>
            <a:endParaRPr lang="es-ES_tradnl" sz="1400" dirty="0" smtClean="0">
              <a:latin typeface="Helvetica 65 Medium" pitchFamily="2" charset="0"/>
            </a:endParaRPr>
          </a:p>
          <a:p>
            <a:pPr algn="just">
              <a:buFontTx/>
              <a:buChar char="-"/>
            </a:pPr>
            <a:r>
              <a:rPr lang="es-ES_tradnl" sz="1400" dirty="0" smtClean="0">
                <a:latin typeface="Helvetica 65 Medium" pitchFamily="2" charset="0"/>
              </a:rPr>
              <a:t>Visitas  de acompañamiento: Seguimiento de la atención del alumno en la escuela regular por un asesor de VC, orientando procesos y capacitando a los maestros en las herramientas de apoyo. Se realiza de forma  mensual con los usuarios que lo requieren.</a:t>
            </a:r>
            <a:endParaRPr lang="es-ES" sz="1400" dirty="0" smtClean="0">
              <a:latin typeface="Helvetica 65 Medium" pitchFamily="2"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3717032"/>
            <a:ext cx="2060848" cy="274779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79198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2" descr="G:\Ojos que sonríen\Ojos que sonríen marzo .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11113"/>
            <a:ext cx="8991600" cy="6832601"/>
          </a:xfrm>
          <a:noFill/>
        </p:spPr>
      </p:pic>
      <p:sp>
        <p:nvSpPr>
          <p:cNvPr id="4" name="3 Marcador de pie de página"/>
          <p:cNvSpPr>
            <a:spLocks noGrp="1"/>
          </p:cNvSpPr>
          <p:nvPr>
            <p:ph type="ftr" sz="quarter" idx="11"/>
          </p:nvPr>
        </p:nvSpPr>
        <p:spPr/>
        <p:txBody>
          <a:bodyPr/>
          <a:lstStyle/>
          <a:p>
            <a:pPr>
              <a:defRPr/>
            </a:pPr>
            <a:r>
              <a:rPr lang="en-US" dirty="0" smtClean="0"/>
              <a:t>Ver Contigo, A. C.</a:t>
            </a:r>
            <a:endParaRPr lang="en-US" dirty="0"/>
          </a:p>
        </p:txBody>
      </p:sp>
      <p:sp>
        <p:nvSpPr>
          <p:cNvPr id="5" name="4 Marcador de número de diapositiva"/>
          <p:cNvSpPr>
            <a:spLocks noGrp="1"/>
          </p:cNvSpPr>
          <p:nvPr>
            <p:ph type="sldNum" sz="quarter" idx="12"/>
          </p:nvPr>
        </p:nvSpPr>
        <p:spPr/>
        <p:txBody>
          <a:bodyPr/>
          <a:lstStyle/>
          <a:p>
            <a:pPr>
              <a:defRPr/>
            </a:pPr>
            <a:fld id="{31B237DA-0895-4988-82A2-131897F44479}" type="slidenum">
              <a:rPr lang="en-US" smtClean="0"/>
              <a:pPr>
                <a:defRPr/>
              </a:pPr>
              <a:t>34</a:t>
            </a:fld>
            <a:endParaRPr lang="en-US"/>
          </a:p>
        </p:txBody>
      </p:sp>
    </p:spTree>
    <p:extLst>
      <p:ext uri="{BB962C8B-B14F-4D97-AF65-F5344CB8AC3E}">
        <p14:creationId xmlns:p14="http://schemas.microsoft.com/office/powerpoint/2010/main" val="34639661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p:txBody>
          <a:bodyPr/>
          <a:lstStyle/>
          <a:p>
            <a:pPr>
              <a:defRPr/>
            </a:pPr>
            <a:r>
              <a:rPr lang="en-US" dirty="0" smtClean="0"/>
              <a:t>Ver Contigo, A. C.</a:t>
            </a:r>
            <a:endParaRPr lang="en-US" dirty="0"/>
          </a:p>
        </p:txBody>
      </p:sp>
      <p:sp>
        <p:nvSpPr>
          <p:cNvPr id="5" name="4 Marcador de número de diapositiva"/>
          <p:cNvSpPr>
            <a:spLocks noGrp="1"/>
          </p:cNvSpPr>
          <p:nvPr>
            <p:ph type="sldNum" sz="quarter" idx="12"/>
          </p:nvPr>
        </p:nvSpPr>
        <p:spPr/>
        <p:txBody>
          <a:bodyPr/>
          <a:lstStyle/>
          <a:p>
            <a:pPr>
              <a:defRPr/>
            </a:pPr>
            <a:fld id="{4BD86D07-0693-45D7-921E-CA5E5632E543}" type="slidenum">
              <a:rPr lang="en-US" smtClean="0"/>
              <a:pPr>
                <a:defRPr/>
              </a:pPr>
              <a:t>35</a:t>
            </a:fld>
            <a:endParaRPr lang="en-US"/>
          </a:p>
        </p:txBody>
      </p:sp>
      <p:pic>
        <p:nvPicPr>
          <p:cNvPr id="5325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1750"/>
            <a:ext cx="8915400"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96743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 y="152400"/>
            <a:ext cx="88392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7" name="4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b="1">
                <a:solidFill>
                  <a:schemeClr val="tx1"/>
                </a:solidFill>
                <a:latin typeface="Comic Sans MS" pitchFamily="66" charset="0"/>
              </a:defRPr>
            </a:lvl1pPr>
            <a:lvl2pPr marL="742950" indent="-285750" eaLnBrk="0" hangingPunct="0">
              <a:defRPr b="1">
                <a:solidFill>
                  <a:schemeClr val="tx1"/>
                </a:solidFill>
                <a:latin typeface="Comic Sans MS" pitchFamily="66" charset="0"/>
              </a:defRPr>
            </a:lvl2pPr>
            <a:lvl3pPr marL="1143000" indent="-228600" eaLnBrk="0" hangingPunct="0">
              <a:defRPr b="1">
                <a:solidFill>
                  <a:schemeClr val="tx1"/>
                </a:solidFill>
                <a:latin typeface="Comic Sans MS" pitchFamily="66" charset="0"/>
              </a:defRPr>
            </a:lvl3pPr>
            <a:lvl4pPr marL="1600200" indent="-228600" eaLnBrk="0" hangingPunct="0">
              <a:defRPr b="1">
                <a:solidFill>
                  <a:schemeClr val="tx1"/>
                </a:solidFill>
                <a:latin typeface="Comic Sans MS" pitchFamily="66" charset="0"/>
              </a:defRPr>
            </a:lvl4pPr>
            <a:lvl5pPr marL="2057400" indent="-228600" eaLnBrk="0" hangingPunct="0">
              <a:defRPr b="1">
                <a:solidFill>
                  <a:schemeClr val="tx1"/>
                </a:solidFill>
                <a:latin typeface="Comic Sans MS" pitchFamily="66" charset="0"/>
              </a:defRPr>
            </a:lvl5pPr>
            <a:lvl6pPr marL="2514600" indent="-228600" algn="ctr" eaLnBrk="0" fontAlgn="base" hangingPunct="0">
              <a:spcBef>
                <a:spcPct val="0"/>
              </a:spcBef>
              <a:spcAft>
                <a:spcPct val="0"/>
              </a:spcAft>
              <a:defRPr b="1">
                <a:solidFill>
                  <a:schemeClr val="tx1"/>
                </a:solidFill>
                <a:latin typeface="Comic Sans MS" pitchFamily="66" charset="0"/>
              </a:defRPr>
            </a:lvl6pPr>
            <a:lvl7pPr marL="2971800" indent="-228600" algn="ctr" eaLnBrk="0" fontAlgn="base" hangingPunct="0">
              <a:spcBef>
                <a:spcPct val="0"/>
              </a:spcBef>
              <a:spcAft>
                <a:spcPct val="0"/>
              </a:spcAft>
              <a:defRPr b="1">
                <a:solidFill>
                  <a:schemeClr val="tx1"/>
                </a:solidFill>
                <a:latin typeface="Comic Sans MS" pitchFamily="66" charset="0"/>
              </a:defRPr>
            </a:lvl7pPr>
            <a:lvl8pPr marL="3429000" indent="-228600" algn="ctr" eaLnBrk="0" fontAlgn="base" hangingPunct="0">
              <a:spcBef>
                <a:spcPct val="0"/>
              </a:spcBef>
              <a:spcAft>
                <a:spcPct val="0"/>
              </a:spcAft>
              <a:defRPr b="1">
                <a:solidFill>
                  <a:schemeClr val="tx1"/>
                </a:solidFill>
                <a:latin typeface="Comic Sans MS" pitchFamily="66" charset="0"/>
              </a:defRPr>
            </a:lvl8pPr>
            <a:lvl9pPr marL="3886200" indent="-228600" algn="ctr" eaLnBrk="0" fontAlgn="base" hangingPunct="0">
              <a:spcBef>
                <a:spcPct val="0"/>
              </a:spcBef>
              <a:spcAft>
                <a:spcPct val="0"/>
              </a:spcAft>
              <a:defRPr b="1">
                <a:solidFill>
                  <a:schemeClr val="tx1"/>
                </a:solidFill>
                <a:latin typeface="Comic Sans MS" pitchFamily="66" charset="0"/>
              </a:defRPr>
            </a:lvl9pPr>
          </a:lstStyle>
          <a:p>
            <a:pPr eaLnBrk="1" hangingPunct="1"/>
            <a:fld id="{97D22BB0-3168-496A-A1C0-4BC57115D91C}" type="slidenum">
              <a:rPr lang="en-US" b="0" smtClean="0"/>
              <a:pPr eaLnBrk="1" hangingPunct="1"/>
              <a:t>36</a:t>
            </a:fld>
            <a:endParaRPr lang="en-US" b="0" smtClean="0"/>
          </a:p>
        </p:txBody>
      </p:sp>
      <p:pic>
        <p:nvPicPr>
          <p:cNvPr id="522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1981200"/>
            <a:ext cx="9120188" cy="328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58586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G:\Banco de Imágenes\Ver Contigo\vercontigo-2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700808"/>
            <a:ext cx="2919787" cy="19464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387" name="Picture 3" descr="G:\Banco de Imágenes\Ver Contigo\vercontigo-5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1196752"/>
            <a:ext cx="3096344" cy="20641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967" y="4149080"/>
            <a:ext cx="3909163" cy="260809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2" y="4277647"/>
            <a:ext cx="3526427" cy="235095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G:\Banco de Imágenes\Ver Contigo\vercontigo-19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7821" y="332656"/>
            <a:ext cx="2376264" cy="35645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6660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Banco de Imágenes\Ver Contigo\vercontigo-28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798" y="116631"/>
            <a:ext cx="1914936" cy="28725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5 Título"/>
          <p:cNvSpPr txBox="1">
            <a:spLocks/>
          </p:cNvSpPr>
          <p:nvPr/>
        </p:nvSpPr>
        <p:spPr bwMode="auto">
          <a:xfrm>
            <a:off x="-29672" y="2175635"/>
            <a:ext cx="4214813"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1" fontAlgn="base" hangingPunct="1">
              <a:lnSpc>
                <a:spcPct val="75000"/>
              </a:lnSpc>
              <a:spcBef>
                <a:spcPct val="0"/>
              </a:spcBef>
              <a:spcAft>
                <a:spcPct val="0"/>
              </a:spcAft>
              <a:defRPr sz="4000" b="1" kern="1200" cap="small" baseline="0">
                <a:solidFill>
                  <a:schemeClr val="bg1"/>
                </a:solidFill>
                <a:latin typeface="+mj-lt"/>
                <a:ea typeface="+mj-ea"/>
                <a:cs typeface="+mj-cs"/>
              </a:defRPr>
            </a:lvl1pPr>
            <a:lvl2pPr algn="l" rtl="0" eaLnBrk="1" fontAlgn="base" hangingPunct="1">
              <a:lnSpc>
                <a:spcPct val="75000"/>
              </a:lnSpc>
              <a:spcBef>
                <a:spcPct val="0"/>
              </a:spcBef>
              <a:spcAft>
                <a:spcPct val="0"/>
              </a:spcAft>
              <a:defRPr sz="4400">
                <a:solidFill>
                  <a:schemeClr val="bg1"/>
                </a:solidFill>
                <a:latin typeface="Futura LT ExtraBold" pitchFamily="2" charset="0"/>
              </a:defRPr>
            </a:lvl2pPr>
            <a:lvl3pPr algn="l" rtl="0" eaLnBrk="1" fontAlgn="base" hangingPunct="1">
              <a:lnSpc>
                <a:spcPct val="75000"/>
              </a:lnSpc>
              <a:spcBef>
                <a:spcPct val="0"/>
              </a:spcBef>
              <a:spcAft>
                <a:spcPct val="0"/>
              </a:spcAft>
              <a:defRPr sz="4400">
                <a:solidFill>
                  <a:schemeClr val="bg1"/>
                </a:solidFill>
                <a:latin typeface="Futura LT ExtraBold" pitchFamily="2" charset="0"/>
              </a:defRPr>
            </a:lvl3pPr>
            <a:lvl4pPr algn="l" rtl="0" eaLnBrk="1" fontAlgn="base" hangingPunct="1">
              <a:lnSpc>
                <a:spcPct val="75000"/>
              </a:lnSpc>
              <a:spcBef>
                <a:spcPct val="0"/>
              </a:spcBef>
              <a:spcAft>
                <a:spcPct val="0"/>
              </a:spcAft>
              <a:defRPr sz="4400">
                <a:solidFill>
                  <a:schemeClr val="bg1"/>
                </a:solidFill>
                <a:latin typeface="Futura LT ExtraBold" pitchFamily="2" charset="0"/>
              </a:defRPr>
            </a:lvl4pPr>
            <a:lvl5pPr algn="l" rtl="0" eaLnBrk="1" fontAlgn="base" hangingPunct="1">
              <a:lnSpc>
                <a:spcPct val="75000"/>
              </a:lnSpc>
              <a:spcBef>
                <a:spcPct val="0"/>
              </a:spcBef>
              <a:spcAft>
                <a:spcPct val="0"/>
              </a:spcAft>
              <a:defRPr sz="4400">
                <a:solidFill>
                  <a:schemeClr val="bg1"/>
                </a:solidFill>
                <a:latin typeface="Futura LT ExtraBold" pitchFamily="2" charset="0"/>
              </a:defRPr>
            </a:lvl5pPr>
            <a:lvl6pPr marL="457200" algn="l" rtl="0" eaLnBrk="1" fontAlgn="base" hangingPunct="1">
              <a:lnSpc>
                <a:spcPct val="75000"/>
              </a:lnSpc>
              <a:spcBef>
                <a:spcPct val="0"/>
              </a:spcBef>
              <a:spcAft>
                <a:spcPct val="0"/>
              </a:spcAft>
              <a:defRPr sz="4400">
                <a:solidFill>
                  <a:schemeClr val="bg1"/>
                </a:solidFill>
                <a:latin typeface="Futura LT ExtraBold" pitchFamily="2" charset="0"/>
              </a:defRPr>
            </a:lvl6pPr>
            <a:lvl7pPr marL="914400" algn="l" rtl="0" eaLnBrk="1" fontAlgn="base" hangingPunct="1">
              <a:lnSpc>
                <a:spcPct val="75000"/>
              </a:lnSpc>
              <a:spcBef>
                <a:spcPct val="0"/>
              </a:spcBef>
              <a:spcAft>
                <a:spcPct val="0"/>
              </a:spcAft>
              <a:defRPr sz="4400">
                <a:solidFill>
                  <a:schemeClr val="bg1"/>
                </a:solidFill>
                <a:latin typeface="Futura LT ExtraBold" pitchFamily="2" charset="0"/>
              </a:defRPr>
            </a:lvl7pPr>
            <a:lvl8pPr marL="1371600" algn="l" rtl="0" eaLnBrk="1" fontAlgn="base" hangingPunct="1">
              <a:lnSpc>
                <a:spcPct val="75000"/>
              </a:lnSpc>
              <a:spcBef>
                <a:spcPct val="0"/>
              </a:spcBef>
              <a:spcAft>
                <a:spcPct val="0"/>
              </a:spcAft>
              <a:defRPr sz="4400">
                <a:solidFill>
                  <a:schemeClr val="bg1"/>
                </a:solidFill>
                <a:latin typeface="Futura LT ExtraBold" pitchFamily="2" charset="0"/>
              </a:defRPr>
            </a:lvl8pPr>
            <a:lvl9pPr marL="1828800" algn="l" rtl="0" eaLnBrk="1" fontAlgn="base" hangingPunct="1">
              <a:lnSpc>
                <a:spcPct val="75000"/>
              </a:lnSpc>
              <a:spcBef>
                <a:spcPct val="0"/>
              </a:spcBef>
              <a:spcAft>
                <a:spcPct val="0"/>
              </a:spcAft>
              <a:defRPr sz="4400">
                <a:solidFill>
                  <a:schemeClr val="bg1"/>
                </a:solidFill>
                <a:latin typeface="Futura LT ExtraBold" pitchFamily="2" charset="0"/>
              </a:defRPr>
            </a:lvl9pPr>
          </a:lstStyle>
          <a:p>
            <a:pPr algn="l">
              <a:defRPr/>
            </a:pPr>
            <a:r>
              <a:rPr lang="es-MX" dirty="0" smtClean="0">
                <a:latin typeface="Helvetica 65 Medium" pitchFamily="2" charset="0"/>
              </a:rPr>
              <a:t>Desarrollo de habilidades</a:t>
            </a:r>
          </a:p>
          <a:p>
            <a:pPr algn="l">
              <a:defRPr/>
            </a:pPr>
            <a:r>
              <a:rPr lang="es-MX" dirty="0" smtClean="0">
                <a:latin typeface="Helvetica 65 Medium" pitchFamily="2" charset="0"/>
              </a:rPr>
              <a:t>físicas</a:t>
            </a:r>
            <a:endParaRPr lang="es-ES" dirty="0">
              <a:latin typeface="Helvetica 65 Medium" pitchFamily="2" charset="0"/>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3466729"/>
            <a:ext cx="2030167" cy="338495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descr="G:\Banco de Imágenes\Ver Contigo\vercontigo-33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5736" y="-118967"/>
            <a:ext cx="2071994" cy="31081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3845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04" y="2420888"/>
            <a:ext cx="4214842" cy="3000396"/>
          </a:xfrm>
        </p:spPr>
        <p:txBody>
          <a:bodyPr/>
          <a:lstStyle/>
          <a:p>
            <a:r>
              <a:rPr lang="es-MX" dirty="0" smtClean="0">
                <a:latin typeface="Helvetica 65 Medium" pitchFamily="2" charset="0"/>
              </a:rPr>
              <a:t>tiflotecnología</a:t>
            </a:r>
            <a:endParaRPr lang="es-ES" dirty="0">
              <a:latin typeface="Helvetica 65 Medium" pitchFamily="2" charset="0"/>
            </a:endParaRPr>
          </a:p>
        </p:txBody>
      </p:sp>
      <p:sp>
        <p:nvSpPr>
          <p:cNvPr id="4" name="3 Rectángulo"/>
          <p:cNvSpPr/>
          <p:nvPr/>
        </p:nvSpPr>
        <p:spPr>
          <a:xfrm>
            <a:off x="107504" y="5373216"/>
            <a:ext cx="4572000" cy="954107"/>
          </a:xfrm>
          <a:prstGeom prst="rect">
            <a:avLst/>
          </a:prstGeom>
        </p:spPr>
        <p:txBody>
          <a:bodyPr>
            <a:spAutoFit/>
          </a:bodyPr>
          <a:lstStyle/>
          <a:p>
            <a:pPr algn="ctr">
              <a:buFont typeface="Arial" pitchFamily="34" charset="0"/>
              <a:buNone/>
            </a:pPr>
            <a:r>
              <a:rPr lang="es-ES_tradnl" sz="1400" dirty="0">
                <a:solidFill>
                  <a:schemeClr val="bg1"/>
                </a:solidFill>
                <a:latin typeface="Helvetica 65 Medium" pitchFamily="2" charset="0"/>
              </a:rPr>
              <a:t>PONER  A  LA VANGUARDIA  A  LOS USUARIOS DE VER CONTIGO EN EL USO Y APLICACIÓN DE LA TECNOLOGIA COMO HERRAMIENTA  EDUCATIVA,  SOCIAL  Y  LABORAL.</a:t>
            </a:r>
          </a:p>
        </p:txBody>
      </p:sp>
      <p:pic>
        <p:nvPicPr>
          <p:cNvPr id="2050" name="Picture 2" descr="G:\VER CONTIGO\Banco de Imágenes\Ver Contigo\vercontigo-6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42340"/>
            <a:ext cx="3631413" cy="24208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8913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14 Título"/>
          <p:cNvSpPr>
            <a:spLocks noGrp="1"/>
          </p:cNvSpPr>
          <p:nvPr>
            <p:ph type="title"/>
          </p:nvPr>
        </p:nvSpPr>
        <p:spPr/>
        <p:txBody>
          <a:bodyPr/>
          <a:lstStyle/>
          <a:p>
            <a:r>
              <a:rPr lang="es-MX" dirty="0" smtClean="0">
                <a:latin typeface="Helvetica LT Std Black" pitchFamily="34" charset="0"/>
              </a:rPr>
              <a:t>MODELO DE ATENCIÓN</a:t>
            </a:r>
            <a:endParaRPr lang="es-ES" dirty="0">
              <a:latin typeface="Helvetica LT Std Black" pitchFamily="34" charset="0"/>
            </a:endParaRPr>
          </a:p>
        </p:txBody>
      </p:sp>
      <p:sp>
        <p:nvSpPr>
          <p:cNvPr id="4" name="3 Marcador de pie de página"/>
          <p:cNvSpPr>
            <a:spLocks noGrp="1"/>
          </p:cNvSpPr>
          <p:nvPr>
            <p:ph type="ftr" sz="quarter" idx="11"/>
          </p:nvPr>
        </p:nvSpPr>
        <p:spPr/>
        <p:txBody>
          <a:bodyPr/>
          <a:lstStyle/>
          <a:p>
            <a:pPr>
              <a:defRPr/>
            </a:pPr>
            <a:r>
              <a:rPr lang="en-US" dirty="0" smtClean="0"/>
              <a:t>Ver Contigo, A. C.</a:t>
            </a:r>
            <a:endParaRPr lang="en-US" dirty="0"/>
          </a:p>
        </p:txBody>
      </p:sp>
      <p:sp>
        <p:nvSpPr>
          <p:cNvPr id="5" name="4 Marcador de número de diapositiva"/>
          <p:cNvSpPr>
            <a:spLocks noGrp="1"/>
          </p:cNvSpPr>
          <p:nvPr>
            <p:ph type="sldNum" sz="quarter" idx="12"/>
          </p:nvPr>
        </p:nvSpPr>
        <p:spPr/>
        <p:txBody>
          <a:bodyPr/>
          <a:lstStyle/>
          <a:p>
            <a:pPr>
              <a:defRPr/>
            </a:pPr>
            <a:fld id="{FE1B527A-16CF-4667-B657-2262AEDA2CF2}" type="slidenum">
              <a:rPr lang="en-US" smtClean="0"/>
              <a:pPr>
                <a:defRPr/>
              </a:pPr>
              <a:t>4</a:t>
            </a:fld>
            <a:endParaRPr lang="en-US"/>
          </a:p>
        </p:txBody>
      </p:sp>
      <p:sp>
        <p:nvSpPr>
          <p:cNvPr id="7" name="6 CuadroTexto"/>
          <p:cNvSpPr txBox="1">
            <a:spLocks noChangeArrowheads="1"/>
          </p:cNvSpPr>
          <p:nvPr/>
        </p:nvSpPr>
        <p:spPr bwMode="auto">
          <a:xfrm rot="16200000">
            <a:off x="-165951" y="2196582"/>
            <a:ext cx="25431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omic Sans MS" pitchFamily="66" charset="0"/>
              </a:defRPr>
            </a:lvl1pPr>
            <a:lvl2pPr marL="742950" indent="-285750" eaLnBrk="0" hangingPunct="0">
              <a:defRPr b="1">
                <a:solidFill>
                  <a:schemeClr val="tx1"/>
                </a:solidFill>
                <a:latin typeface="Comic Sans MS" pitchFamily="66" charset="0"/>
              </a:defRPr>
            </a:lvl2pPr>
            <a:lvl3pPr marL="1143000" indent="-228600" eaLnBrk="0" hangingPunct="0">
              <a:defRPr b="1">
                <a:solidFill>
                  <a:schemeClr val="tx1"/>
                </a:solidFill>
                <a:latin typeface="Comic Sans MS" pitchFamily="66" charset="0"/>
              </a:defRPr>
            </a:lvl3pPr>
            <a:lvl4pPr marL="1600200" indent="-228600" eaLnBrk="0" hangingPunct="0">
              <a:defRPr b="1">
                <a:solidFill>
                  <a:schemeClr val="tx1"/>
                </a:solidFill>
                <a:latin typeface="Comic Sans MS" pitchFamily="66" charset="0"/>
              </a:defRPr>
            </a:lvl4pPr>
            <a:lvl5pPr marL="2057400" indent="-228600" eaLnBrk="0" hangingPunct="0">
              <a:defRPr b="1">
                <a:solidFill>
                  <a:schemeClr val="tx1"/>
                </a:solidFill>
                <a:latin typeface="Comic Sans MS" pitchFamily="66" charset="0"/>
              </a:defRPr>
            </a:lvl5pPr>
            <a:lvl6pPr marL="2514600" indent="-228600" algn="ctr" eaLnBrk="0" fontAlgn="base" hangingPunct="0">
              <a:spcBef>
                <a:spcPct val="0"/>
              </a:spcBef>
              <a:spcAft>
                <a:spcPct val="0"/>
              </a:spcAft>
              <a:defRPr b="1">
                <a:solidFill>
                  <a:schemeClr val="tx1"/>
                </a:solidFill>
                <a:latin typeface="Comic Sans MS" pitchFamily="66" charset="0"/>
              </a:defRPr>
            </a:lvl6pPr>
            <a:lvl7pPr marL="2971800" indent="-228600" algn="ctr" eaLnBrk="0" fontAlgn="base" hangingPunct="0">
              <a:spcBef>
                <a:spcPct val="0"/>
              </a:spcBef>
              <a:spcAft>
                <a:spcPct val="0"/>
              </a:spcAft>
              <a:defRPr b="1">
                <a:solidFill>
                  <a:schemeClr val="tx1"/>
                </a:solidFill>
                <a:latin typeface="Comic Sans MS" pitchFamily="66" charset="0"/>
              </a:defRPr>
            </a:lvl7pPr>
            <a:lvl8pPr marL="3429000" indent="-228600" algn="ctr" eaLnBrk="0" fontAlgn="base" hangingPunct="0">
              <a:spcBef>
                <a:spcPct val="0"/>
              </a:spcBef>
              <a:spcAft>
                <a:spcPct val="0"/>
              </a:spcAft>
              <a:defRPr b="1">
                <a:solidFill>
                  <a:schemeClr val="tx1"/>
                </a:solidFill>
                <a:latin typeface="Comic Sans MS" pitchFamily="66" charset="0"/>
              </a:defRPr>
            </a:lvl8pPr>
            <a:lvl9pPr marL="3886200" indent="-228600" algn="ctr" eaLnBrk="0" fontAlgn="base" hangingPunct="0">
              <a:spcBef>
                <a:spcPct val="0"/>
              </a:spcBef>
              <a:spcAft>
                <a:spcPct val="0"/>
              </a:spcAft>
              <a:defRPr b="1">
                <a:solidFill>
                  <a:schemeClr val="tx1"/>
                </a:solidFill>
                <a:latin typeface="Comic Sans MS" pitchFamily="66" charset="0"/>
              </a:defRPr>
            </a:lvl9pPr>
          </a:lstStyle>
          <a:p>
            <a:pPr algn="ctr" eaLnBrk="1" hangingPunct="1"/>
            <a:r>
              <a:rPr lang="es-MX" sz="1600" dirty="0" smtClean="0">
                <a:solidFill>
                  <a:schemeClr val="accent1">
                    <a:lumMod val="50000"/>
                  </a:schemeClr>
                </a:solidFill>
                <a:latin typeface="Helvetica LT Std Black" pitchFamily="34" charset="0"/>
              </a:rPr>
              <a:t>Psicología</a:t>
            </a:r>
            <a:endParaRPr lang="es-ES" sz="1600" dirty="0">
              <a:solidFill>
                <a:schemeClr val="accent1">
                  <a:lumMod val="50000"/>
                </a:schemeClr>
              </a:solidFill>
              <a:latin typeface="Helvetica LT Std Black" pitchFamily="34" charset="0"/>
            </a:endParaRPr>
          </a:p>
        </p:txBody>
      </p:sp>
      <p:sp>
        <p:nvSpPr>
          <p:cNvPr id="8" name="6 CuadroTexto"/>
          <p:cNvSpPr txBox="1">
            <a:spLocks noChangeArrowheads="1"/>
          </p:cNvSpPr>
          <p:nvPr/>
        </p:nvSpPr>
        <p:spPr bwMode="auto">
          <a:xfrm>
            <a:off x="3999427" y="1963661"/>
            <a:ext cx="23619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omic Sans MS" pitchFamily="66" charset="0"/>
              </a:defRPr>
            </a:lvl1pPr>
            <a:lvl2pPr marL="742950" indent="-285750" eaLnBrk="0" hangingPunct="0">
              <a:defRPr b="1">
                <a:solidFill>
                  <a:schemeClr val="tx1"/>
                </a:solidFill>
                <a:latin typeface="Comic Sans MS" pitchFamily="66" charset="0"/>
              </a:defRPr>
            </a:lvl2pPr>
            <a:lvl3pPr marL="1143000" indent="-228600" eaLnBrk="0" hangingPunct="0">
              <a:defRPr b="1">
                <a:solidFill>
                  <a:schemeClr val="tx1"/>
                </a:solidFill>
                <a:latin typeface="Comic Sans MS" pitchFamily="66" charset="0"/>
              </a:defRPr>
            </a:lvl3pPr>
            <a:lvl4pPr marL="1600200" indent="-228600" eaLnBrk="0" hangingPunct="0">
              <a:defRPr b="1">
                <a:solidFill>
                  <a:schemeClr val="tx1"/>
                </a:solidFill>
                <a:latin typeface="Comic Sans MS" pitchFamily="66" charset="0"/>
              </a:defRPr>
            </a:lvl4pPr>
            <a:lvl5pPr marL="2057400" indent="-228600" eaLnBrk="0" hangingPunct="0">
              <a:defRPr b="1">
                <a:solidFill>
                  <a:schemeClr val="tx1"/>
                </a:solidFill>
                <a:latin typeface="Comic Sans MS" pitchFamily="66" charset="0"/>
              </a:defRPr>
            </a:lvl5pPr>
            <a:lvl6pPr marL="2514600" indent="-228600" algn="ctr" eaLnBrk="0" fontAlgn="base" hangingPunct="0">
              <a:spcBef>
                <a:spcPct val="0"/>
              </a:spcBef>
              <a:spcAft>
                <a:spcPct val="0"/>
              </a:spcAft>
              <a:defRPr b="1">
                <a:solidFill>
                  <a:schemeClr val="tx1"/>
                </a:solidFill>
                <a:latin typeface="Comic Sans MS" pitchFamily="66" charset="0"/>
              </a:defRPr>
            </a:lvl6pPr>
            <a:lvl7pPr marL="2971800" indent="-228600" algn="ctr" eaLnBrk="0" fontAlgn="base" hangingPunct="0">
              <a:spcBef>
                <a:spcPct val="0"/>
              </a:spcBef>
              <a:spcAft>
                <a:spcPct val="0"/>
              </a:spcAft>
              <a:defRPr b="1">
                <a:solidFill>
                  <a:schemeClr val="tx1"/>
                </a:solidFill>
                <a:latin typeface="Comic Sans MS" pitchFamily="66" charset="0"/>
              </a:defRPr>
            </a:lvl7pPr>
            <a:lvl8pPr marL="3429000" indent="-228600" algn="ctr" eaLnBrk="0" fontAlgn="base" hangingPunct="0">
              <a:spcBef>
                <a:spcPct val="0"/>
              </a:spcBef>
              <a:spcAft>
                <a:spcPct val="0"/>
              </a:spcAft>
              <a:defRPr b="1">
                <a:solidFill>
                  <a:schemeClr val="tx1"/>
                </a:solidFill>
                <a:latin typeface="Comic Sans MS" pitchFamily="66" charset="0"/>
              </a:defRPr>
            </a:lvl8pPr>
            <a:lvl9pPr marL="3886200" indent="-228600" algn="ctr" eaLnBrk="0" fontAlgn="base" hangingPunct="0">
              <a:spcBef>
                <a:spcPct val="0"/>
              </a:spcBef>
              <a:spcAft>
                <a:spcPct val="0"/>
              </a:spcAft>
              <a:defRPr b="1">
                <a:solidFill>
                  <a:schemeClr val="tx1"/>
                </a:solidFill>
                <a:latin typeface="Comic Sans MS" pitchFamily="66" charset="0"/>
              </a:defRPr>
            </a:lvl9pPr>
          </a:lstStyle>
          <a:p>
            <a:pPr algn="ctr" eaLnBrk="1" hangingPunct="1"/>
            <a:r>
              <a:rPr lang="es-MX" sz="1400" dirty="0" smtClean="0">
                <a:solidFill>
                  <a:schemeClr val="tx1">
                    <a:lumMod val="50000"/>
                  </a:schemeClr>
                </a:solidFill>
                <a:latin typeface="Helvetica LT Std Black" pitchFamily="34" charset="0"/>
              </a:rPr>
              <a:t>Atención temprana</a:t>
            </a:r>
            <a:endParaRPr lang="es-ES" sz="1400" dirty="0">
              <a:solidFill>
                <a:schemeClr val="tx1">
                  <a:lumMod val="50000"/>
                </a:schemeClr>
              </a:solidFill>
              <a:latin typeface="Helvetica LT Std Black" pitchFamily="34" charset="0"/>
            </a:endParaRPr>
          </a:p>
        </p:txBody>
      </p:sp>
      <p:sp>
        <p:nvSpPr>
          <p:cNvPr id="9" name="6 CuadroTexto"/>
          <p:cNvSpPr txBox="1">
            <a:spLocks noChangeArrowheads="1"/>
          </p:cNvSpPr>
          <p:nvPr/>
        </p:nvSpPr>
        <p:spPr bwMode="auto">
          <a:xfrm>
            <a:off x="4163450" y="3018704"/>
            <a:ext cx="21842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omic Sans MS" pitchFamily="66" charset="0"/>
              </a:defRPr>
            </a:lvl1pPr>
            <a:lvl2pPr marL="742950" indent="-285750" eaLnBrk="0" hangingPunct="0">
              <a:defRPr b="1">
                <a:solidFill>
                  <a:schemeClr val="tx1"/>
                </a:solidFill>
                <a:latin typeface="Comic Sans MS" pitchFamily="66" charset="0"/>
              </a:defRPr>
            </a:lvl2pPr>
            <a:lvl3pPr marL="1143000" indent="-228600" eaLnBrk="0" hangingPunct="0">
              <a:defRPr b="1">
                <a:solidFill>
                  <a:schemeClr val="tx1"/>
                </a:solidFill>
                <a:latin typeface="Comic Sans MS" pitchFamily="66" charset="0"/>
              </a:defRPr>
            </a:lvl3pPr>
            <a:lvl4pPr marL="1600200" indent="-228600" eaLnBrk="0" hangingPunct="0">
              <a:defRPr b="1">
                <a:solidFill>
                  <a:schemeClr val="tx1"/>
                </a:solidFill>
                <a:latin typeface="Comic Sans MS" pitchFamily="66" charset="0"/>
              </a:defRPr>
            </a:lvl4pPr>
            <a:lvl5pPr marL="2057400" indent="-228600" eaLnBrk="0" hangingPunct="0">
              <a:defRPr b="1">
                <a:solidFill>
                  <a:schemeClr val="tx1"/>
                </a:solidFill>
                <a:latin typeface="Comic Sans MS" pitchFamily="66" charset="0"/>
              </a:defRPr>
            </a:lvl5pPr>
            <a:lvl6pPr marL="2514600" indent="-228600" algn="ctr" eaLnBrk="0" fontAlgn="base" hangingPunct="0">
              <a:spcBef>
                <a:spcPct val="0"/>
              </a:spcBef>
              <a:spcAft>
                <a:spcPct val="0"/>
              </a:spcAft>
              <a:defRPr b="1">
                <a:solidFill>
                  <a:schemeClr val="tx1"/>
                </a:solidFill>
                <a:latin typeface="Comic Sans MS" pitchFamily="66" charset="0"/>
              </a:defRPr>
            </a:lvl6pPr>
            <a:lvl7pPr marL="2971800" indent="-228600" algn="ctr" eaLnBrk="0" fontAlgn="base" hangingPunct="0">
              <a:spcBef>
                <a:spcPct val="0"/>
              </a:spcBef>
              <a:spcAft>
                <a:spcPct val="0"/>
              </a:spcAft>
              <a:defRPr b="1">
                <a:solidFill>
                  <a:schemeClr val="tx1"/>
                </a:solidFill>
                <a:latin typeface="Comic Sans MS" pitchFamily="66" charset="0"/>
              </a:defRPr>
            </a:lvl7pPr>
            <a:lvl8pPr marL="3429000" indent="-228600" algn="ctr" eaLnBrk="0" fontAlgn="base" hangingPunct="0">
              <a:spcBef>
                <a:spcPct val="0"/>
              </a:spcBef>
              <a:spcAft>
                <a:spcPct val="0"/>
              </a:spcAft>
              <a:defRPr b="1">
                <a:solidFill>
                  <a:schemeClr val="tx1"/>
                </a:solidFill>
                <a:latin typeface="Comic Sans MS" pitchFamily="66" charset="0"/>
              </a:defRPr>
            </a:lvl8pPr>
            <a:lvl9pPr marL="3886200" indent="-228600" algn="ctr" eaLnBrk="0" fontAlgn="base" hangingPunct="0">
              <a:spcBef>
                <a:spcPct val="0"/>
              </a:spcBef>
              <a:spcAft>
                <a:spcPct val="0"/>
              </a:spcAft>
              <a:defRPr b="1">
                <a:solidFill>
                  <a:schemeClr val="tx1"/>
                </a:solidFill>
                <a:latin typeface="Comic Sans MS" pitchFamily="66" charset="0"/>
              </a:defRPr>
            </a:lvl9pPr>
          </a:lstStyle>
          <a:p>
            <a:pPr algn="ctr" eaLnBrk="1" hangingPunct="1"/>
            <a:r>
              <a:rPr lang="es-MX" sz="1400" dirty="0" smtClean="0">
                <a:solidFill>
                  <a:schemeClr val="tx1">
                    <a:lumMod val="50000"/>
                  </a:schemeClr>
                </a:solidFill>
                <a:latin typeface="Helvetica LT Std Black" pitchFamily="34" charset="0"/>
              </a:rPr>
              <a:t>Desarrollo de </a:t>
            </a:r>
          </a:p>
          <a:p>
            <a:pPr algn="ctr" eaLnBrk="1" hangingPunct="1"/>
            <a:r>
              <a:rPr lang="es-MX" sz="1400" dirty="0" smtClean="0">
                <a:solidFill>
                  <a:schemeClr val="tx1">
                    <a:lumMod val="50000"/>
                  </a:schemeClr>
                </a:solidFill>
                <a:latin typeface="Helvetica LT Std Black" pitchFamily="34" charset="0"/>
              </a:rPr>
              <a:t>Habilidades Físicas</a:t>
            </a:r>
            <a:endParaRPr lang="es-ES" sz="1400" dirty="0">
              <a:solidFill>
                <a:schemeClr val="tx1">
                  <a:lumMod val="50000"/>
                </a:schemeClr>
              </a:solidFill>
              <a:latin typeface="Helvetica LT Std Black" pitchFamily="34" charset="0"/>
            </a:endParaRPr>
          </a:p>
        </p:txBody>
      </p:sp>
      <p:sp>
        <p:nvSpPr>
          <p:cNvPr id="11" name="6 CuadroTexto"/>
          <p:cNvSpPr txBox="1">
            <a:spLocks noChangeArrowheads="1"/>
          </p:cNvSpPr>
          <p:nvPr/>
        </p:nvSpPr>
        <p:spPr bwMode="auto">
          <a:xfrm>
            <a:off x="6589754" y="2511305"/>
            <a:ext cx="17764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omic Sans MS" pitchFamily="66" charset="0"/>
              </a:defRPr>
            </a:lvl1pPr>
            <a:lvl2pPr marL="742950" indent="-285750" eaLnBrk="0" hangingPunct="0">
              <a:defRPr b="1">
                <a:solidFill>
                  <a:schemeClr val="tx1"/>
                </a:solidFill>
                <a:latin typeface="Comic Sans MS" pitchFamily="66" charset="0"/>
              </a:defRPr>
            </a:lvl2pPr>
            <a:lvl3pPr marL="1143000" indent="-228600" eaLnBrk="0" hangingPunct="0">
              <a:defRPr b="1">
                <a:solidFill>
                  <a:schemeClr val="tx1"/>
                </a:solidFill>
                <a:latin typeface="Comic Sans MS" pitchFamily="66" charset="0"/>
              </a:defRPr>
            </a:lvl3pPr>
            <a:lvl4pPr marL="1600200" indent="-228600" eaLnBrk="0" hangingPunct="0">
              <a:defRPr b="1">
                <a:solidFill>
                  <a:schemeClr val="tx1"/>
                </a:solidFill>
                <a:latin typeface="Comic Sans MS" pitchFamily="66" charset="0"/>
              </a:defRPr>
            </a:lvl4pPr>
            <a:lvl5pPr marL="2057400" indent="-228600" eaLnBrk="0" hangingPunct="0">
              <a:defRPr b="1">
                <a:solidFill>
                  <a:schemeClr val="tx1"/>
                </a:solidFill>
                <a:latin typeface="Comic Sans MS" pitchFamily="66" charset="0"/>
              </a:defRPr>
            </a:lvl5pPr>
            <a:lvl6pPr marL="2514600" indent="-228600" algn="ctr" eaLnBrk="0" fontAlgn="base" hangingPunct="0">
              <a:spcBef>
                <a:spcPct val="0"/>
              </a:spcBef>
              <a:spcAft>
                <a:spcPct val="0"/>
              </a:spcAft>
              <a:defRPr b="1">
                <a:solidFill>
                  <a:schemeClr val="tx1"/>
                </a:solidFill>
                <a:latin typeface="Comic Sans MS" pitchFamily="66" charset="0"/>
              </a:defRPr>
            </a:lvl6pPr>
            <a:lvl7pPr marL="2971800" indent="-228600" algn="ctr" eaLnBrk="0" fontAlgn="base" hangingPunct="0">
              <a:spcBef>
                <a:spcPct val="0"/>
              </a:spcBef>
              <a:spcAft>
                <a:spcPct val="0"/>
              </a:spcAft>
              <a:defRPr b="1">
                <a:solidFill>
                  <a:schemeClr val="tx1"/>
                </a:solidFill>
                <a:latin typeface="Comic Sans MS" pitchFamily="66" charset="0"/>
              </a:defRPr>
            </a:lvl7pPr>
            <a:lvl8pPr marL="3429000" indent="-228600" algn="ctr" eaLnBrk="0" fontAlgn="base" hangingPunct="0">
              <a:spcBef>
                <a:spcPct val="0"/>
              </a:spcBef>
              <a:spcAft>
                <a:spcPct val="0"/>
              </a:spcAft>
              <a:defRPr b="1">
                <a:solidFill>
                  <a:schemeClr val="tx1"/>
                </a:solidFill>
                <a:latin typeface="Comic Sans MS" pitchFamily="66" charset="0"/>
              </a:defRPr>
            </a:lvl8pPr>
            <a:lvl9pPr marL="3886200" indent="-228600" algn="ctr" eaLnBrk="0" fontAlgn="base" hangingPunct="0">
              <a:spcBef>
                <a:spcPct val="0"/>
              </a:spcBef>
              <a:spcAft>
                <a:spcPct val="0"/>
              </a:spcAft>
              <a:defRPr b="1">
                <a:solidFill>
                  <a:schemeClr val="tx1"/>
                </a:solidFill>
                <a:latin typeface="Comic Sans MS" pitchFamily="66" charset="0"/>
              </a:defRPr>
            </a:lvl9pPr>
          </a:lstStyle>
          <a:p>
            <a:pPr algn="ctr" eaLnBrk="1" hangingPunct="1"/>
            <a:r>
              <a:rPr lang="es-MX" sz="1400" dirty="0" smtClean="0">
                <a:solidFill>
                  <a:schemeClr val="tx2">
                    <a:lumMod val="75000"/>
                  </a:schemeClr>
                </a:solidFill>
                <a:latin typeface="Helvetica LT Std Black" pitchFamily="34" charset="0"/>
              </a:rPr>
              <a:t>Orientación</a:t>
            </a:r>
          </a:p>
          <a:p>
            <a:pPr algn="ctr" eaLnBrk="1" hangingPunct="1"/>
            <a:r>
              <a:rPr lang="es-MX" sz="1400" dirty="0" smtClean="0">
                <a:solidFill>
                  <a:schemeClr val="tx2">
                    <a:lumMod val="75000"/>
                  </a:schemeClr>
                </a:solidFill>
                <a:latin typeface="Helvetica LT Std Black" pitchFamily="34" charset="0"/>
              </a:rPr>
              <a:t> y Movilidad</a:t>
            </a:r>
            <a:endParaRPr lang="es-ES" sz="1400" dirty="0">
              <a:solidFill>
                <a:schemeClr val="tx2">
                  <a:lumMod val="75000"/>
                </a:schemeClr>
              </a:solidFill>
              <a:latin typeface="Helvetica LT Std Black" pitchFamily="34" charset="0"/>
            </a:endParaRPr>
          </a:p>
        </p:txBody>
      </p:sp>
      <p:sp>
        <p:nvSpPr>
          <p:cNvPr id="12" name="6 CuadroTexto"/>
          <p:cNvSpPr txBox="1">
            <a:spLocks noChangeArrowheads="1"/>
          </p:cNvSpPr>
          <p:nvPr/>
        </p:nvSpPr>
        <p:spPr bwMode="auto">
          <a:xfrm>
            <a:off x="4224290" y="4437112"/>
            <a:ext cx="20978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omic Sans MS" pitchFamily="66" charset="0"/>
              </a:defRPr>
            </a:lvl1pPr>
            <a:lvl2pPr marL="742950" indent="-285750" eaLnBrk="0" hangingPunct="0">
              <a:defRPr b="1">
                <a:solidFill>
                  <a:schemeClr val="tx1"/>
                </a:solidFill>
                <a:latin typeface="Comic Sans MS" pitchFamily="66" charset="0"/>
              </a:defRPr>
            </a:lvl2pPr>
            <a:lvl3pPr marL="1143000" indent="-228600" eaLnBrk="0" hangingPunct="0">
              <a:defRPr b="1">
                <a:solidFill>
                  <a:schemeClr val="tx1"/>
                </a:solidFill>
                <a:latin typeface="Comic Sans MS" pitchFamily="66" charset="0"/>
              </a:defRPr>
            </a:lvl3pPr>
            <a:lvl4pPr marL="1600200" indent="-228600" eaLnBrk="0" hangingPunct="0">
              <a:defRPr b="1">
                <a:solidFill>
                  <a:schemeClr val="tx1"/>
                </a:solidFill>
                <a:latin typeface="Comic Sans MS" pitchFamily="66" charset="0"/>
              </a:defRPr>
            </a:lvl4pPr>
            <a:lvl5pPr marL="2057400" indent="-228600" eaLnBrk="0" hangingPunct="0">
              <a:defRPr b="1">
                <a:solidFill>
                  <a:schemeClr val="tx1"/>
                </a:solidFill>
                <a:latin typeface="Comic Sans MS" pitchFamily="66" charset="0"/>
              </a:defRPr>
            </a:lvl5pPr>
            <a:lvl6pPr marL="2514600" indent="-228600" algn="ctr" eaLnBrk="0" fontAlgn="base" hangingPunct="0">
              <a:spcBef>
                <a:spcPct val="0"/>
              </a:spcBef>
              <a:spcAft>
                <a:spcPct val="0"/>
              </a:spcAft>
              <a:defRPr b="1">
                <a:solidFill>
                  <a:schemeClr val="tx1"/>
                </a:solidFill>
                <a:latin typeface="Comic Sans MS" pitchFamily="66" charset="0"/>
              </a:defRPr>
            </a:lvl6pPr>
            <a:lvl7pPr marL="2971800" indent="-228600" algn="ctr" eaLnBrk="0" fontAlgn="base" hangingPunct="0">
              <a:spcBef>
                <a:spcPct val="0"/>
              </a:spcBef>
              <a:spcAft>
                <a:spcPct val="0"/>
              </a:spcAft>
              <a:defRPr b="1">
                <a:solidFill>
                  <a:schemeClr val="tx1"/>
                </a:solidFill>
                <a:latin typeface="Comic Sans MS" pitchFamily="66" charset="0"/>
              </a:defRPr>
            </a:lvl7pPr>
            <a:lvl8pPr marL="3429000" indent="-228600" algn="ctr" eaLnBrk="0" fontAlgn="base" hangingPunct="0">
              <a:spcBef>
                <a:spcPct val="0"/>
              </a:spcBef>
              <a:spcAft>
                <a:spcPct val="0"/>
              </a:spcAft>
              <a:defRPr b="1">
                <a:solidFill>
                  <a:schemeClr val="tx1"/>
                </a:solidFill>
                <a:latin typeface="Comic Sans MS" pitchFamily="66" charset="0"/>
              </a:defRPr>
            </a:lvl8pPr>
            <a:lvl9pPr marL="3886200" indent="-228600" algn="ctr" eaLnBrk="0" fontAlgn="base" hangingPunct="0">
              <a:spcBef>
                <a:spcPct val="0"/>
              </a:spcBef>
              <a:spcAft>
                <a:spcPct val="0"/>
              </a:spcAft>
              <a:defRPr b="1">
                <a:solidFill>
                  <a:schemeClr val="tx1"/>
                </a:solidFill>
                <a:latin typeface="Comic Sans MS" pitchFamily="66" charset="0"/>
              </a:defRPr>
            </a:lvl9pPr>
          </a:lstStyle>
          <a:p>
            <a:pPr algn="ctr" eaLnBrk="1" hangingPunct="1"/>
            <a:r>
              <a:rPr lang="es-MX" sz="1400" dirty="0" smtClean="0">
                <a:solidFill>
                  <a:schemeClr val="tx1">
                    <a:lumMod val="50000"/>
                  </a:schemeClr>
                </a:solidFill>
                <a:latin typeface="Helvetica LT Std Black" pitchFamily="34" charset="0"/>
              </a:rPr>
              <a:t>Área Pedagógica</a:t>
            </a:r>
            <a:endParaRPr lang="es-ES" sz="1400" dirty="0">
              <a:solidFill>
                <a:schemeClr val="tx1">
                  <a:lumMod val="50000"/>
                </a:schemeClr>
              </a:solidFill>
              <a:latin typeface="Helvetica LT Std Black" pitchFamily="34" charset="0"/>
            </a:endParaRPr>
          </a:p>
        </p:txBody>
      </p:sp>
      <p:sp>
        <p:nvSpPr>
          <p:cNvPr id="14" name="6 CuadroTexto"/>
          <p:cNvSpPr txBox="1">
            <a:spLocks noChangeArrowheads="1"/>
          </p:cNvSpPr>
          <p:nvPr/>
        </p:nvSpPr>
        <p:spPr bwMode="auto">
          <a:xfrm>
            <a:off x="1585707" y="1928278"/>
            <a:ext cx="22734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omic Sans MS" pitchFamily="66" charset="0"/>
              </a:defRPr>
            </a:lvl1pPr>
            <a:lvl2pPr marL="742950" indent="-285750" eaLnBrk="0" hangingPunct="0">
              <a:defRPr b="1">
                <a:solidFill>
                  <a:schemeClr val="tx1"/>
                </a:solidFill>
                <a:latin typeface="Comic Sans MS" pitchFamily="66" charset="0"/>
              </a:defRPr>
            </a:lvl2pPr>
            <a:lvl3pPr marL="1143000" indent="-228600" eaLnBrk="0" hangingPunct="0">
              <a:defRPr b="1">
                <a:solidFill>
                  <a:schemeClr val="tx1"/>
                </a:solidFill>
                <a:latin typeface="Comic Sans MS" pitchFamily="66" charset="0"/>
              </a:defRPr>
            </a:lvl3pPr>
            <a:lvl4pPr marL="1600200" indent="-228600" eaLnBrk="0" hangingPunct="0">
              <a:defRPr b="1">
                <a:solidFill>
                  <a:schemeClr val="tx1"/>
                </a:solidFill>
                <a:latin typeface="Comic Sans MS" pitchFamily="66" charset="0"/>
              </a:defRPr>
            </a:lvl4pPr>
            <a:lvl5pPr marL="2057400" indent="-228600" eaLnBrk="0" hangingPunct="0">
              <a:defRPr b="1">
                <a:solidFill>
                  <a:schemeClr val="tx1"/>
                </a:solidFill>
                <a:latin typeface="Comic Sans MS" pitchFamily="66" charset="0"/>
              </a:defRPr>
            </a:lvl5pPr>
            <a:lvl6pPr marL="2514600" indent="-228600" algn="ctr" eaLnBrk="0" fontAlgn="base" hangingPunct="0">
              <a:spcBef>
                <a:spcPct val="0"/>
              </a:spcBef>
              <a:spcAft>
                <a:spcPct val="0"/>
              </a:spcAft>
              <a:defRPr b="1">
                <a:solidFill>
                  <a:schemeClr val="tx1"/>
                </a:solidFill>
                <a:latin typeface="Comic Sans MS" pitchFamily="66" charset="0"/>
              </a:defRPr>
            </a:lvl6pPr>
            <a:lvl7pPr marL="2971800" indent="-228600" algn="ctr" eaLnBrk="0" fontAlgn="base" hangingPunct="0">
              <a:spcBef>
                <a:spcPct val="0"/>
              </a:spcBef>
              <a:spcAft>
                <a:spcPct val="0"/>
              </a:spcAft>
              <a:defRPr b="1">
                <a:solidFill>
                  <a:schemeClr val="tx1"/>
                </a:solidFill>
                <a:latin typeface="Comic Sans MS" pitchFamily="66" charset="0"/>
              </a:defRPr>
            </a:lvl7pPr>
            <a:lvl8pPr marL="3429000" indent="-228600" algn="ctr" eaLnBrk="0" fontAlgn="base" hangingPunct="0">
              <a:spcBef>
                <a:spcPct val="0"/>
              </a:spcBef>
              <a:spcAft>
                <a:spcPct val="0"/>
              </a:spcAft>
              <a:defRPr b="1">
                <a:solidFill>
                  <a:schemeClr val="tx1"/>
                </a:solidFill>
                <a:latin typeface="Comic Sans MS" pitchFamily="66" charset="0"/>
              </a:defRPr>
            </a:lvl8pPr>
            <a:lvl9pPr marL="3886200" indent="-228600" algn="ctr" eaLnBrk="0" fontAlgn="base" hangingPunct="0">
              <a:spcBef>
                <a:spcPct val="0"/>
              </a:spcBef>
              <a:spcAft>
                <a:spcPct val="0"/>
              </a:spcAft>
              <a:defRPr b="1">
                <a:solidFill>
                  <a:schemeClr val="tx1"/>
                </a:solidFill>
                <a:latin typeface="Comic Sans MS" pitchFamily="66" charset="0"/>
              </a:defRPr>
            </a:lvl9pPr>
          </a:lstStyle>
          <a:p>
            <a:pPr algn="ctr" eaLnBrk="1" hangingPunct="1"/>
            <a:r>
              <a:rPr lang="es-MX" sz="1400" dirty="0" smtClean="0">
                <a:solidFill>
                  <a:schemeClr val="bg2">
                    <a:lumMod val="50000"/>
                  </a:schemeClr>
                </a:solidFill>
                <a:latin typeface="Helvetica LT Std Black" pitchFamily="34" charset="0"/>
              </a:rPr>
              <a:t>EVALUACIÓN </a:t>
            </a:r>
          </a:p>
          <a:p>
            <a:pPr algn="ctr" eaLnBrk="1" hangingPunct="1"/>
            <a:r>
              <a:rPr lang="es-MX" sz="1400" dirty="0" smtClean="0">
                <a:solidFill>
                  <a:schemeClr val="bg2">
                    <a:lumMod val="50000"/>
                  </a:schemeClr>
                </a:solidFill>
                <a:latin typeface="Helvetica LT Std Black" pitchFamily="34" charset="0"/>
              </a:rPr>
              <a:t>INTERDSCIPLINARIA</a:t>
            </a:r>
            <a:endParaRPr lang="es-ES" sz="1400" dirty="0">
              <a:solidFill>
                <a:schemeClr val="bg2">
                  <a:lumMod val="50000"/>
                </a:schemeClr>
              </a:solidFill>
              <a:latin typeface="Helvetica LT Std Black" pitchFamily="34" charset="0"/>
            </a:endParaRPr>
          </a:p>
        </p:txBody>
      </p:sp>
      <p:sp>
        <p:nvSpPr>
          <p:cNvPr id="19" name="3 Título"/>
          <p:cNvSpPr txBox="1">
            <a:spLocks/>
          </p:cNvSpPr>
          <p:nvPr/>
        </p:nvSpPr>
        <p:spPr bwMode="auto">
          <a:xfrm rot="16200000">
            <a:off x="-1024766" y="3435080"/>
            <a:ext cx="3219372" cy="6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75000"/>
              </a:lnSpc>
              <a:spcBef>
                <a:spcPct val="0"/>
              </a:spcBef>
              <a:spcAft>
                <a:spcPct val="0"/>
              </a:spcAft>
              <a:defRPr sz="4400" kern="1200">
                <a:solidFill>
                  <a:schemeClr val="bg1"/>
                </a:solidFill>
                <a:latin typeface="+mj-lt"/>
                <a:ea typeface="+mj-ea"/>
                <a:cs typeface="+mj-cs"/>
              </a:defRPr>
            </a:lvl1pPr>
            <a:lvl2pPr algn="l" rtl="0" eaLnBrk="1" fontAlgn="base" hangingPunct="1">
              <a:lnSpc>
                <a:spcPct val="75000"/>
              </a:lnSpc>
              <a:spcBef>
                <a:spcPct val="0"/>
              </a:spcBef>
              <a:spcAft>
                <a:spcPct val="0"/>
              </a:spcAft>
              <a:defRPr sz="4400">
                <a:solidFill>
                  <a:schemeClr val="bg1"/>
                </a:solidFill>
                <a:latin typeface="Futura LT ExtraBold" pitchFamily="2" charset="0"/>
              </a:defRPr>
            </a:lvl2pPr>
            <a:lvl3pPr algn="l" rtl="0" eaLnBrk="1" fontAlgn="base" hangingPunct="1">
              <a:lnSpc>
                <a:spcPct val="75000"/>
              </a:lnSpc>
              <a:spcBef>
                <a:spcPct val="0"/>
              </a:spcBef>
              <a:spcAft>
                <a:spcPct val="0"/>
              </a:spcAft>
              <a:defRPr sz="4400">
                <a:solidFill>
                  <a:schemeClr val="bg1"/>
                </a:solidFill>
                <a:latin typeface="Futura LT ExtraBold" pitchFamily="2" charset="0"/>
              </a:defRPr>
            </a:lvl3pPr>
            <a:lvl4pPr algn="l" rtl="0" eaLnBrk="1" fontAlgn="base" hangingPunct="1">
              <a:lnSpc>
                <a:spcPct val="75000"/>
              </a:lnSpc>
              <a:spcBef>
                <a:spcPct val="0"/>
              </a:spcBef>
              <a:spcAft>
                <a:spcPct val="0"/>
              </a:spcAft>
              <a:defRPr sz="4400">
                <a:solidFill>
                  <a:schemeClr val="bg1"/>
                </a:solidFill>
                <a:latin typeface="Futura LT ExtraBold" pitchFamily="2" charset="0"/>
              </a:defRPr>
            </a:lvl4pPr>
            <a:lvl5pPr algn="l" rtl="0" eaLnBrk="1" fontAlgn="base" hangingPunct="1">
              <a:lnSpc>
                <a:spcPct val="75000"/>
              </a:lnSpc>
              <a:spcBef>
                <a:spcPct val="0"/>
              </a:spcBef>
              <a:spcAft>
                <a:spcPct val="0"/>
              </a:spcAft>
              <a:defRPr sz="4400">
                <a:solidFill>
                  <a:schemeClr val="bg1"/>
                </a:solidFill>
                <a:latin typeface="Futura LT ExtraBold" pitchFamily="2" charset="0"/>
              </a:defRPr>
            </a:lvl5pPr>
            <a:lvl6pPr marL="457200" algn="l" rtl="0" eaLnBrk="1" fontAlgn="base" hangingPunct="1">
              <a:lnSpc>
                <a:spcPct val="75000"/>
              </a:lnSpc>
              <a:spcBef>
                <a:spcPct val="0"/>
              </a:spcBef>
              <a:spcAft>
                <a:spcPct val="0"/>
              </a:spcAft>
              <a:defRPr sz="4400">
                <a:solidFill>
                  <a:schemeClr val="bg1"/>
                </a:solidFill>
                <a:latin typeface="Futura LT ExtraBold" pitchFamily="2" charset="0"/>
              </a:defRPr>
            </a:lvl6pPr>
            <a:lvl7pPr marL="914400" algn="l" rtl="0" eaLnBrk="1" fontAlgn="base" hangingPunct="1">
              <a:lnSpc>
                <a:spcPct val="75000"/>
              </a:lnSpc>
              <a:spcBef>
                <a:spcPct val="0"/>
              </a:spcBef>
              <a:spcAft>
                <a:spcPct val="0"/>
              </a:spcAft>
              <a:defRPr sz="4400">
                <a:solidFill>
                  <a:schemeClr val="bg1"/>
                </a:solidFill>
                <a:latin typeface="Futura LT ExtraBold" pitchFamily="2" charset="0"/>
              </a:defRPr>
            </a:lvl7pPr>
            <a:lvl8pPr marL="1371600" algn="l" rtl="0" eaLnBrk="1" fontAlgn="base" hangingPunct="1">
              <a:lnSpc>
                <a:spcPct val="75000"/>
              </a:lnSpc>
              <a:spcBef>
                <a:spcPct val="0"/>
              </a:spcBef>
              <a:spcAft>
                <a:spcPct val="0"/>
              </a:spcAft>
              <a:defRPr sz="4400">
                <a:solidFill>
                  <a:schemeClr val="bg1"/>
                </a:solidFill>
                <a:latin typeface="Futura LT ExtraBold" pitchFamily="2" charset="0"/>
              </a:defRPr>
            </a:lvl8pPr>
            <a:lvl9pPr marL="1828800" algn="l" rtl="0" eaLnBrk="1" fontAlgn="base" hangingPunct="1">
              <a:lnSpc>
                <a:spcPct val="75000"/>
              </a:lnSpc>
              <a:spcBef>
                <a:spcPct val="0"/>
              </a:spcBef>
              <a:spcAft>
                <a:spcPct val="0"/>
              </a:spcAft>
              <a:defRPr sz="4400">
                <a:solidFill>
                  <a:schemeClr val="bg1"/>
                </a:solidFill>
                <a:latin typeface="Futura LT ExtraBold" pitchFamily="2" charset="0"/>
              </a:defRPr>
            </a:lvl9pPr>
          </a:lstStyle>
          <a:p>
            <a:pPr algn="ctr"/>
            <a:r>
              <a:rPr lang="es-MX" sz="2400" dirty="0" smtClean="0">
                <a:solidFill>
                  <a:srgbClr val="FFC000"/>
                </a:solidFill>
                <a:latin typeface="Helvetica LT Std Black" pitchFamily="34" charset="0"/>
              </a:rPr>
              <a:t>PACIENTE</a:t>
            </a:r>
            <a:endParaRPr lang="es-ES" sz="2400" dirty="0" smtClean="0">
              <a:solidFill>
                <a:srgbClr val="FFC000"/>
              </a:solidFill>
              <a:latin typeface="Helvetica LT Std Black" pitchFamily="34" charset="0"/>
            </a:endParaRPr>
          </a:p>
        </p:txBody>
      </p:sp>
      <p:sp>
        <p:nvSpPr>
          <p:cNvPr id="20" name="19 CuadroTexto"/>
          <p:cNvSpPr txBox="1">
            <a:spLocks noChangeArrowheads="1"/>
          </p:cNvSpPr>
          <p:nvPr/>
        </p:nvSpPr>
        <p:spPr bwMode="auto">
          <a:xfrm rot="16200000">
            <a:off x="-202838" y="5239321"/>
            <a:ext cx="26321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omic Sans MS" pitchFamily="66" charset="0"/>
              </a:defRPr>
            </a:lvl1pPr>
            <a:lvl2pPr marL="742950" indent="-285750" eaLnBrk="0" hangingPunct="0">
              <a:defRPr b="1">
                <a:solidFill>
                  <a:schemeClr val="tx1"/>
                </a:solidFill>
                <a:latin typeface="Comic Sans MS" pitchFamily="66" charset="0"/>
              </a:defRPr>
            </a:lvl2pPr>
            <a:lvl3pPr marL="1143000" indent="-228600" eaLnBrk="0" hangingPunct="0">
              <a:defRPr b="1">
                <a:solidFill>
                  <a:schemeClr val="tx1"/>
                </a:solidFill>
                <a:latin typeface="Comic Sans MS" pitchFamily="66" charset="0"/>
              </a:defRPr>
            </a:lvl3pPr>
            <a:lvl4pPr marL="1600200" indent="-228600" eaLnBrk="0" hangingPunct="0">
              <a:defRPr b="1">
                <a:solidFill>
                  <a:schemeClr val="tx1"/>
                </a:solidFill>
                <a:latin typeface="Comic Sans MS" pitchFamily="66" charset="0"/>
              </a:defRPr>
            </a:lvl4pPr>
            <a:lvl5pPr marL="2057400" indent="-228600" eaLnBrk="0" hangingPunct="0">
              <a:defRPr b="1">
                <a:solidFill>
                  <a:schemeClr val="tx1"/>
                </a:solidFill>
                <a:latin typeface="Comic Sans MS" pitchFamily="66" charset="0"/>
              </a:defRPr>
            </a:lvl5pPr>
            <a:lvl6pPr marL="2514600" indent="-228600" algn="ctr" eaLnBrk="0" fontAlgn="base" hangingPunct="0">
              <a:spcBef>
                <a:spcPct val="0"/>
              </a:spcBef>
              <a:spcAft>
                <a:spcPct val="0"/>
              </a:spcAft>
              <a:defRPr b="1">
                <a:solidFill>
                  <a:schemeClr val="tx1"/>
                </a:solidFill>
                <a:latin typeface="Comic Sans MS" pitchFamily="66" charset="0"/>
              </a:defRPr>
            </a:lvl6pPr>
            <a:lvl7pPr marL="2971800" indent="-228600" algn="ctr" eaLnBrk="0" fontAlgn="base" hangingPunct="0">
              <a:spcBef>
                <a:spcPct val="0"/>
              </a:spcBef>
              <a:spcAft>
                <a:spcPct val="0"/>
              </a:spcAft>
              <a:defRPr b="1">
                <a:solidFill>
                  <a:schemeClr val="tx1"/>
                </a:solidFill>
                <a:latin typeface="Comic Sans MS" pitchFamily="66" charset="0"/>
              </a:defRPr>
            </a:lvl7pPr>
            <a:lvl8pPr marL="3429000" indent="-228600" algn="ctr" eaLnBrk="0" fontAlgn="base" hangingPunct="0">
              <a:spcBef>
                <a:spcPct val="0"/>
              </a:spcBef>
              <a:spcAft>
                <a:spcPct val="0"/>
              </a:spcAft>
              <a:defRPr b="1">
                <a:solidFill>
                  <a:schemeClr val="tx1"/>
                </a:solidFill>
                <a:latin typeface="Comic Sans MS" pitchFamily="66" charset="0"/>
              </a:defRPr>
            </a:lvl8pPr>
            <a:lvl9pPr marL="3886200" indent="-228600" algn="ctr" eaLnBrk="0" fontAlgn="base" hangingPunct="0">
              <a:spcBef>
                <a:spcPct val="0"/>
              </a:spcBef>
              <a:spcAft>
                <a:spcPct val="0"/>
              </a:spcAft>
              <a:defRPr b="1">
                <a:solidFill>
                  <a:schemeClr val="tx1"/>
                </a:solidFill>
                <a:latin typeface="Comic Sans MS" pitchFamily="66" charset="0"/>
              </a:defRPr>
            </a:lvl9pPr>
          </a:lstStyle>
          <a:p>
            <a:pPr algn="ctr" eaLnBrk="1" hangingPunct="1"/>
            <a:r>
              <a:rPr lang="es-MX" sz="1600" dirty="0" smtClean="0">
                <a:solidFill>
                  <a:schemeClr val="accent1">
                    <a:lumMod val="50000"/>
                  </a:schemeClr>
                </a:solidFill>
                <a:latin typeface="Helvetica LT Std Black" pitchFamily="34" charset="0"/>
              </a:rPr>
              <a:t>Trabajo Social</a:t>
            </a:r>
            <a:endParaRPr lang="es-ES" sz="1600" dirty="0">
              <a:solidFill>
                <a:schemeClr val="accent1">
                  <a:lumMod val="50000"/>
                </a:schemeClr>
              </a:solidFill>
              <a:latin typeface="Helvetica LT Std Black" pitchFamily="34" charset="0"/>
            </a:endParaRPr>
          </a:p>
        </p:txBody>
      </p:sp>
      <p:sp>
        <p:nvSpPr>
          <p:cNvPr id="23" name="6 CuadroTexto"/>
          <p:cNvSpPr txBox="1">
            <a:spLocks noChangeArrowheads="1"/>
          </p:cNvSpPr>
          <p:nvPr/>
        </p:nvSpPr>
        <p:spPr bwMode="auto">
          <a:xfrm>
            <a:off x="4296894" y="5222521"/>
            <a:ext cx="20978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omic Sans MS" pitchFamily="66" charset="0"/>
              </a:defRPr>
            </a:lvl1pPr>
            <a:lvl2pPr marL="742950" indent="-285750" eaLnBrk="0" hangingPunct="0">
              <a:defRPr b="1">
                <a:solidFill>
                  <a:schemeClr val="tx1"/>
                </a:solidFill>
                <a:latin typeface="Comic Sans MS" pitchFamily="66" charset="0"/>
              </a:defRPr>
            </a:lvl2pPr>
            <a:lvl3pPr marL="1143000" indent="-228600" eaLnBrk="0" hangingPunct="0">
              <a:defRPr b="1">
                <a:solidFill>
                  <a:schemeClr val="tx1"/>
                </a:solidFill>
                <a:latin typeface="Comic Sans MS" pitchFamily="66" charset="0"/>
              </a:defRPr>
            </a:lvl3pPr>
            <a:lvl4pPr marL="1600200" indent="-228600" eaLnBrk="0" hangingPunct="0">
              <a:defRPr b="1">
                <a:solidFill>
                  <a:schemeClr val="tx1"/>
                </a:solidFill>
                <a:latin typeface="Comic Sans MS" pitchFamily="66" charset="0"/>
              </a:defRPr>
            </a:lvl4pPr>
            <a:lvl5pPr marL="2057400" indent="-228600" eaLnBrk="0" hangingPunct="0">
              <a:defRPr b="1">
                <a:solidFill>
                  <a:schemeClr val="tx1"/>
                </a:solidFill>
                <a:latin typeface="Comic Sans MS" pitchFamily="66" charset="0"/>
              </a:defRPr>
            </a:lvl5pPr>
            <a:lvl6pPr marL="2514600" indent="-228600" algn="ctr" eaLnBrk="0" fontAlgn="base" hangingPunct="0">
              <a:spcBef>
                <a:spcPct val="0"/>
              </a:spcBef>
              <a:spcAft>
                <a:spcPct val="0"/>
              </a:spcAft>
              <a:defRPr b="1">
                <a:solidFill>
                  <a:schemeClr val="tx1"/>
                </a:solidFill>
                <a:latin typeface="Comic Sans MS" pitchFamily="66" charset="0"/>
              </a:defRPr>
            </a:lvl6pPr>
            <a:lvl7pPr marL="2971800" indent="-228600" algn="ctr" eaLnBrk="0" fontAlgn="base" hangingPunct="0">
              <a:spcBef>
                <a:spcPct val="0"/>
              </a:spcBef>
              <a:spcAft>
                <a:spcPct val="0"/>
              </a:spcAft>
              <a:defRPr b="1">
                <a:solidFill>
                  <a:schemeClr val="tx1"/>
                </a:solidFill>
                <a:latin typeface="Comic Sans MS" pitchFamily="66" charset="0"/>
              </a:defRPr>
            </a:lvl7pPr>
            <a:lvl8pPr marL="3429000" indent="-228600" algn="ctr" eaLnBrk="0" fontAlgn="base" hangingPunct="0">
              <a:spcBef>
                <a:spcPct val="0"/>
              </a:spcBef>
              <a:spcAft>
                <a:spcPct val="0"/>
              </a:spcAft>
              <a:defRPr b="1">
                <a:solidFill>
                  <a:schemeClr val="tx1"/>
                </a:solidFill>
                <a:latin typeface="Comic Sans MS" pitchFamily="66" charset="0"/>
              </a:defRPr>
            </a:lvl8pPr>
            <a:lvl9pPr marL="3886200" indent="-228600" algn="ctr" eaLnBrk="0" fontAlgn="base" hangingPunct="0">
              <a:spcBef>
                <a:spcPct val="0"/>
              </a:spcBef>
              <a:spcAft>
                <a:spcPct val="0"/>
              </a:spcAft>
              <a:defRPr b="1">
                <a:solidFill>
                  <a:schemeClr val="tx1"/>
                </a:solidFill>
                <a:latin typeface="Comic Sans MS" pitchFamily="66" charset="0"/>
              </a:defRPr>
            </a:lvl9pPr>
          </a:lstStyle>
          <a:p>
            <a:pPr algn="ctr" eaLnBrk="1" hangingPunct="1"/>
            <a:r>
              <a:rPr lang="es-MX" sz="1400" dirty="0" smtClean="0">
                <a:solidFill>
                  <a:schemeClr val="tx1">
                    <a:lumMod val="50000"/>
                  </a:schemeClr>
                </a:solidFill>
                <a:latin typeface="Helvetica LT Std Black" pitchFamily="34" charset="0"/>
              </a:rPr>
              <a:t>Tiflotecnología</a:t>
            </a:r>
            <a:endParaRPr lang="es-ES" sz="1400" dirty="0">
              <a:solidFill>
                <a:schemeClr val="tx1">
                  <a:lumMod val="50000"/>
                </a:schemeClr>
              </a:solidFill>
              <a:latin typeface="Helvetica LT Std Black" pitchFamily="34" charset="0"/>
            </a:endParaRPr>
          </a:p>
        </p:txBody>
      </p:sp>
      <p:sp>
        <p:nvSpPr>
          <p:cNvPr id="25" name="6 CuadroTexto"/>
          <p:cNvSpPr txBox="1">
            <a:spLocks noChangeArrowheads="1"/>
          </p:cNvSpPr>
          <p:nvPr/>
        </p:nvSpPr>
        <p:spPr bwMode="auto">
          <a:xfrm>
            <a:off x="1537365" y="2852936"/>
            <a:ext cx="2294729"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omic Sans MS" pitchFamily="66" charset="0"/>
              </a:defRPr>
            </a:lvl1pPr>
            <a:lvl2pPr marL="742950" indent="-285750" eaLnBrk="0" hangingPunct="0">
              <a:defRPr b="1">
                <a:solidFill>
                  <a:schemeClr val="tx1"/>
                </a:solidFill>
                <a:latin typeface="Comic Sans MS" pitchFamily="66" charset="0"/>
              </a:defRPr>
            </a:lvl2pPr>
            <a:lvl3pPr marL="1143000" indent="-228600" eaLnBrk="0" hangingPunct="0">
              <a:defRPr b="1">
                <a:solidFill>
                  <a:schemeClr val="tx1"/>
                </a:solidFill>
                <a:latin typeface="Comic Sans MS" pitchFamily="66" charset="0"/>
              </a:defRPr>
            </a:lvl3pPr>
            <a:lvl4pPr marL="1600200" indent="-228600" eaLnBrk="0" hangingPunct="0">
              <a:defRPr b="1">
                <a:solidFill>
                  <a:schemeClr val="tx1"/>
                </a:solidFill>
                <a:latin typeface="Comic Sans MS" pitchFamily="66" charset="0"/>
              </a:defRPr>
            </a:lvl4pPr>
            <a:lvl5pPr marL="2057400" indent="-228600" eaLnBrk="0" hangingPunct="0">
              <a:defRPr b="1">
                <a:solidFill>
                  <a:schemeClr val="tx1"/>
                </a:solidFill>
                <a:latin typeface="Comic Sans MS" pitchFamily="66" charset="0"/>
              </a:defRPr>
            </a:lvl5pPr>
            <a:lvl6pPr marL="2514600" indent="-228600" algn="ctr" eaLnBrk="0" fontAlgn="base" hangingPunct="0">
              <a:spcBef>
                <a:spcPct val="0"/>
              </a:spcBef>
              <a:spcAft>
                <a:spcPct val="0"/>
              </a:spcAft>
              <a:defRPr b="1">
                <a:solidFill>
                  <a:schemeClr val="tx1"/>
                </a:solidFill>
                <a:latin typeface="Comic Sans MS" pitchFamily="66" charset="0"/>
              </a:defRPr>
            </a:lvl6pPr>
            <a:lvl7pPr marL="2971800" indent="-228600" algn="ctr" eaLnBrk="0" fontAlgn="base" hangingPunct="0">
              <a:spcBef>
                <a:spcPct val="0"/>
              </a:spcBef>
              <a:spcAft>
                <a:spcPct val="0"/>
              </a:spcAft>
              <a:defRPr b="1">
                <a:solidFill>
                  <a:schemeClr val="tx1"/>
                </a:solidFill>
                <a:latin typeface="Comic Sans MS" pitchFamily="66" charset="0"/>
              </a:defRPr>
            </a:lvl7pPr>
            <a:lvl8pPr marL="3429000" indent="-228600" algn="ctr" eaLnBrk="0" fontAlgn="base" hangingPunct="0">
              <a:spcBef>
                <a:spcPct val="0"/>
              </a:spcBef>
              <a:spcAft>
                <a:spcPct val="0"/>
              </a:spcAft>
              <a:defRPr b="1">
                <a:solidFill>
                  <a:schemeClr val="tx1"/>
                </a:solidFill>
                <a:latin typeface="Comic Sans MS" pitchFamily="66" charset="0"/>
              </a:defRPr>
            </a:lvl8pPr>
            <a:lvl9pPr marL="3886200" indent="-228600" algn="ctr" eaLnBrk="0" fontAlgn="base" hangingPunct="0">
              <a:spcBef>
                <a:spcPct val="0"/>
              </a:spcBef>
              <a:spcAft>
                <a:spcPct val="0"/>
              </a:spcAft>
              <a:defRPr b="1">
                <a:solidFill>
                  <a:schemeClr val="tx1"/>
                </a:solidFill>
                <a:latin typeface="Comic Sans MS" pitchFamily="66" charset="0"/>
              </a:defRPr>
            </a:lvl9pPr>
          </a:lstStyle>
          <a:p>
            <a:pPr algn="ctr" eaLnBrk="1" hangingPunct="1"/>
            <a:r>
              <a:rPr lang="es-MX" sz="1400" b="0" dirty="0" smtClean="0">
                <a:solidFill>
                  <a:schemeClr val="tx1">
                    <a:lumMod val="50000"/>
                  </a:schemeClr>
                </a:solidFill>
                <a:latin typeface="Helvetica 65 Medium" pitchFamily="2" charset="0"/>
              </a:rPr>
              <a:t>Oftalmólogo</a:t>
            </a:r>
          </a:p>
          <a:p>
            <a:pPr algn="ctr" eaLnBrk="1" hangingPunct="1"/>
            <a:r>
              <a:rPr lang="es-MX" sz="1400" b="0" dirty="0" smtClean="0">
                <a:solidFill>
                  <a:schemeClr val="bg1">
                    <a:lumMod val="65000"/>
                  </a:schemeClr>
                </a:solidFill>
                <a:latin typeface="Helvetica 65 Medium" pitchFamily="2" charset="0"/>
              </a:rPr>
              <a:t>(condición patológica visual)</a:t>
            </a:r>
          </a:p>
          <a:p>
            <a:pPr algn="ctr" eaLnBrk="1" hangingPunct="1"/>
            <a:endParaRPr lang="es-MX" sz="1400" b="0" dirty="0" smtClean="0">
              <a:solidFill>
                <a:schemeClr val="tx1">
                  <a:lumMod val="50000"/>
                </a:schemeClr>
              </a:solidFill>
              <a:latin typeface="Helvetica 65 Medium" pitchFamily="2" charset="0"/>
            </a:endParaRPr>
          </a:p>
          <a:p>
            <a:pPr algn="ctr" eaLnBrk="1" hangingPunct="1"/>
            <a:r>
              <a:rPr lang="es-MX" sz="1400" b="0" dirty="0" smtClean="0">
                <a:solidFill>
                  <a:schemeClr val="tx1">
                    <a:lumMod val="50000"/>
                  </a:schemeClr>
                </a:solidFill>
                <a:latin typeface="Helvetica 65 Medium" pitchFamily="2" charset="0"/>
              </a:rPr>
              <a:t>Optometrista Funcional</a:t>
            </a:r>
          </a:p>
          <a:p>
            <a:pPr algn="ctr" eaLnBrk="1" hangingPunct="1"/>
            <a:r>
              <a:rPr lang="es-MX" sz="1400" b="0" dirty="0" smtClean="0">
                <a:solidFill>
                  <a:schemeClr val="bg1">
                    <a:lumMod val="65000"/>
                  </a:schemeClr>
                </a:solidFill>
                <a:latin typeface="Helvetica 65 Medium" pitchFamily="2" charset="0"/>
              </a:rPr>
              <a:t>(Condición funcional de la visión) </a:t>
            </a:r>
          </a:p>
          <a:p>
            <a:pPr algn="ctr" eaLnBrk="1" hangingPunct="1"/>
            <a:endParaRPr lang="es-MX" sz="1400" b="0" dirty="0" smtClean="0">
              <a:solidFill>
                <a:schemeClr val="tx1">
                  <a:lumMod val="50000"/>
                </a:schemeClr>
              </a:solidFill>
              <a:latin typeface="Helvetica 65 Medium" pitchFamily="2" charset="0"/>
            </a:endParaRPr>
          </a:p>
          <a:p>
            <a:pPr algn="ctr" eaLnBrk="1" hangingPunct="1"/>
            <a:r>
              <a:rPr lang="es-MX" sz="1400" b="0" dirty="0" smtClean="0">
                <a:solidFill>
                  <a:schemeClr val="tx1">
                    <a:lumMod val="50000"/>
                  </a:schemeClr>
                </a:solidFill>
                <a:latin typeface="Helvetica 65 Medium" pitchFamily="2" charset="0"/>
              </a:rPr>
              <a:t>Médico Físico</a:t>
            </a:r>
          </a:p>
          <a:p>
            <a:pPr algn="ctr" eaLnBrk="1" hangingPunct="1"/>
            <a:r>
              <a:rPr lang="es-MX" sz="1400" b="0" dirty="0" smtClean="0">
                <a:solidFill>
                  <a:schemeClr val="tx1">
                    <a:lumMod val="50000"/>
                  </a:schemeClr>
                </a:solidFill>
                <a:latin typeface="Helvetica 65 Medium" pitchFamily="2" charset="0"/>
              </a:rPr>
              <a:t>Pediátrica-Neurológica</a:t>
            </a:r>
          </a:p>
          <a:p>
            <a:pPr algn="ctr" eaLnBrk="1" hangingPunct="1"/>
            <a:r>
              <a:rPr lang="es-MX" sz="1400" b="0" dirty="0" smtClean="0">
                <a:solidFill>
                  <a:schemeClr val="bg1">
                    <a:lumMod val="65000"/>
                  </a:schemeClr>
                </a:solidFill>
                <a:latin typeface="Helvetica 65 Medium" pitchFamily="2" charset="0"/>
              </a:rPr>
              <a:t>(condición general de salud y desarrollo)</a:t>
            </a:r>
          </a:p>
          <a:p>
            <a:pPr algn="ctr" eaLnBrk="1" hangingPunct="1"/>
            <a:endParaRPr lang="es-MX" sz="1400" b="0" dirty="0" smtClean="0">
              <a:solidFill>
                <a:schemeClr val="tx1">
                  <a:lumMod val="50000"/>
                </a:schemeClr>
              </a:solidFill>
              <a:latin typeface="Helvetica 65 Medium" pitchFamily="2" charset="0"/>
            </a:endParaRPr>
          </a:p>
          <a:p>
            <a:pPr algn="ctr" eaLnBrk="1" hangingPunct="1"/>
            <a:r>
              <a:rPr lang="es-MX" sz="1400" b="0" dirty="0" smtClean="0">
                <a:solidFill>
                  <a:schemeClr val="tx1">
                    <a:lumMod val="50000"/>
                  </a:schemeClr>
                </a:solidFill>
                <a:latin typeface="Helvetica 65 Medium" pitchFamily="2" charset="0"/>
              </a:rPr>
              <a:t>Lic. en Educación Especial </a:t>
            </a:r>
          </a:p>
          <a:p>
            <a:pPr algn="ctr" eaLnBrk="1" hangingPunct="1"/>
            <a:endParaRPr lang="es-ES" sz="1400" dirty="0">
              <a:solidFill>
                <a:schemeClr val="tx1">
                  <a:lumMod val="50000"/>
                </a:schemeClr>
              </a:solidFill>
              <a:latin typeface="Helvetica LT Std Black" pitchFamily="34" charset="0"/>
            </a:endParaRPr>
          </a:p>
        </p:txBody>
      </p:sp>
      <p:sp>
        <p:nvSpPr>
          <p:cNvPr id="26" name="6 CuadroTexto"/>
          <p:cNvSpPr txBox="1">
            <a:spLocks noChangeArrowheads="1"/>
          </p:cNvSpPr>
          <p:nvPr/>
        </p:nvSpPr>
        <p:spPr bwMode="auto">
          <a:xfrm>
            <a:off x="3887391" y="1620501"/>
            <a:ext cx="292457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omic Sans MS" pitchFamily="66" charset="0"/>
              </a:defRPr>
            </a:lvl1pPr>
            <a:lvl2pPr marL="742950" indent="-285750" eaLnBrk="0" hangingPunct="0">
              <a:defRPr b="1">
                <a:solidFill>
                  <a:schemeClr val="tx1"/>
                </a:solidFill>
                <a:latin typeface="Comic Sans MS" pitchFamily="66" charset="0"/>
              </a:defRPr>
            </a:lvl2pPr>
            <a:lvl3pPr marL="1143000" indent="-228600" eaLnBrk="0" hangingPunct="0">
              <a:defRPr b="1">
                <a:solidFill>
                  <a:schemeClr val="tx1"/>
                </a:solidFill>
                <a:latin typeface="Comic Sans MS" pitchFamily="66" charset="0"/>
              </a:defRPr>
            </a:lvl3pPr>
            <a:lvl4pPr marL="1600200" indent="-228600" eaLnBrk="0" hangingPunct="0">
              <a:defRPr b="1">
                <a:solidFill>
                  <a:schemeClr val="tx1"/>
                </a:solidFill>
                <a:latin typeface="Comic Sans MS" pitchFamily="66" charset="0"/>
              </a:defRPr>
            </a:lvl4pPr>
            <a:lvl5pPr marL="2057400" indent="-228600" eaLnBrk="0" hangingPunct="0">
              <a:defRPr b="1">
                <a:solidFill>
                  <a:schemeClr val="tx1"/>
                </a:solidFill>
                <a:latin typeface="Comic Sans MS" pitchFamily="66" charset="0"/>
              </a:defRPr>
            </a:lvl5pPr>
            <a:lvl6pPr marL="2514600" indent="-228600" algn="ctr" eaLnBrk="0" fontAlgn="base" hangingPunct="0">
              <a:spcBef>
                <a:spcPct val="0"/>
              </a:spcBef>
              <a:spcAft>
                <a:spcPct val="0"/>
              </a:spcAft>
              <a:defRPr b="1">
                <a:solidFill>
                  <a:schemeClr val="tx1"/>
                </a:solidFill>
                <a:latin typeface="Comic Sans MS" pitchFamily="66" charset="0"/>
              </a:defRPr>
            </a:lvl6pPr>
            <a:lvl7pPr marL="2971800" indent="-228600" algn="ctr" eaLnBrk="0" fontAlgn="base" hangingPunct="0">
              <a:spcBef>
                <a:spcPct val="0"/>
              </a:spcBef>
              <a:spcAft>
                <a:spcPct val="0"/>
              </a:spcAft>
              <a:defRPr b="1">
                <a:solidFill>
                  <a:schemeClr val="tx1"/>
                </a:solidFill>
                <a:latin typeface="Comic Sans MS" pitchFamily="66" charset="0"/>
              </a:defRPr>
            </a:lvl7pPr>
            <a:lvl8pPr marL="3429000" indent="-228600" algn="ctr" eaLnBrk="0" fontAlgn="base" hangingPunct="0">
              <a:spcBef>
                <a:spcPct val="0"/>
              </a:spcBef>
              <a:spcAft>
                <a:spcPct val="0"/>
              </a:spcAft>
              <a:defRPr b="1">
                <a:solidFill>
                  <a:schemeClr val="tx1"/>
                </a:solidFill>
                <a:latin typeface="Comic Sans MS" pitchFamily="66" charset="0"/>
              </a:defRPr>
            </a:lvl8pPr>
            <a:lvl9pPr marL="3886200" indent="-228600" algn="ctr" eaLnBrk="0" fontAlgn="base" hangingPunct="0">
              <a:spcBef>
                <a:spcPct val="0"/>
              </a:spcBef>
              <a:spcAft>
                <a:spcPct val="0"/>
              </a:spcAft>
              <a:defRPr b="1">
                <a:solidFill>
                  <a:schemeClr val="tx1"/>
                </a:solidFill>
                <a:latin typeface="Comic Sans MS" pitchFamily="66" charset="0"/>
              </a:defRPr>
            </a:lvl9pPr>
          </a:lstStyle>
          <a:p>
            <a:pPr algn="ctr" eaLnBrk="1" hangingPunct="1"/>
            <a:r>
              <a:rPr lang="es-MX" sz="1400" dirty="0" smtClean="0">
                <a:solidFill>
                  <a:schemeClr val="bg2">
                    <a:lumMod val="75000"/>
                  </a:schemeClr>
                </a:solidFill>
                <a:latin typeface="Helvetica LT Std Black" pitchFamily="34" charset="0"/>
              </a:rPr>
              <a:t>ENTRENAMIENTO VISUAL</a:t>
            </a:r>
            <a:endParaRPr lang="es-ES" sz="1400" dirty="0">
              <a:solidFill>
                <a:schemeClr val="bg2">
                  <a:lumMod val="75000"/>
                </a:schemeClr>
              </a:solidFill>
              <a:latin typeface="Helvetica LT Std Black" pitchFamily="34" charset="0"/>
            </a:endParaRPr>
          </a:p>
        </p:txBody>
      </p:sp>
      <p:sp>
        <p:nvSpPr>
          <p:cNvPr id="27" name="6 CuadroTexto"/>
          <p:cNvSpPr txBox="1">
            <a:spLocks noChangeArrowheads="1"/>
          </p:cNvSpPr>
          <p:nvPr/>
        </p:nvSpPr>
        <p:spPr bwMode="auto">
          <a:xfrm>
            <a:off x="6729263" y="3234147"/>
            <a:ext cx="17764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omic Sans MS" pitchFamily="66" charset="0"/>
              </a:defRPr>
            </a:lvl1pPr>
            <a:lvl2pPr marL="742950" indent="-285750" eaLnBrk="0" hangingPunct="0">
              <a:defRPr b="1">
                <a:solidFill>
                  <a:schemeClr val="tx1"/>
                </a:solidFill>
                <a:latin typeface="Comic Sans MS" pitchFamily="66" charset="0"/>
              </a:defRPr>
            </a:lvl2pPr>
            <a:lvl3pPr marL="1143000" indent="-228600" eaLnBrk="0" hangingPunct="0">
              <a:defRPr b="1">
                <a:solidFill>
                  <a:schemeClr val="tx1"/>
                </a:solidFill>
                <a:latin typeface="Comic Sans MS" pitchFamily="66" charset="0"/>
              </a:defRPr>
            </a:lvl3pPr>
            <a:lvl4pPr marL="1600200" indent="-228600" eaLnBrk="0" hangingPunct="0">
              <a:defRPr b="1">
                <a:solidFill>
                  <a:schemeClr val="tx1"/>
                </a:solidFill>
                <a:latin typeface="Comic Sans MS" pitchFamily="66" charset="0"/>
              </a:defRPr>
            </a:lvl4pPr>
            <a:lvl5pPr marL="2057400" indent="-228600" eaLnBrk="0" hangingPunct="0">
              <a:defRPr b="1">
                <a:solidFill>
                  <a:schemeClr val="tx1"/>
                </a:solidFill>
                <a:latin typeface="Comic Sans MS" pitchFamily="66" charset="0"/>
              </a:defRPr>
            </a:lvl5pPr>
            <a:lvl6pPr marL="2514600" indent="-228600" algn="ctr" eaLnBrk="0" fontAlgn="base" hangingPunct="0">
              <a:spcBef>
                <a:spcPct val="0"/>
              </a:spcBef>
              <a:spcAft>
                <a:spcPct val="0"/>
              </a:spcAft>
              <a:defRPr b="1">
                <a:solidFill>
                  <a:schemeClr val="tx1"/>
                </a:solidFill>
                <a:latin typeface="Comic Sans MS" pitchFamily="66" charset="0"/>
              </a:defRPr>
            </a:lvl6pPr>
            <a:lvl7pPr marL="2971800" indent="-228600" algn="ctr" eaLnBrk="0" fontAlgn="base" hangingPunct="0">
              <a:spcBef>
                <a:spcPct val="0"/>
              </a:spcBef>
              <a:spcAft>
                <a:spcPct val="0"/>
              </a:spcAft>
              <a:defRPr b="1">
                <a:solidFill>
                  <a:schemeClr val="tx1"/>
                </a:solidFill>
                <a:latin typeface="Comic Sans MS" pitchFamily="66" charset="0"/>
              </a:defRPr>
            </a:lvl7pPr>
            <a:lvl8pPr marL="3429000" indent="-228600" algn="ctr" eaLnBrk="0" fontAlgn="base" hangingPunct="0">
              <a:spcBef>
                <a:spcPct val="0"/>
              </a:spcBef>
              <a:spcAft>
                <a:spcPct val="0"/>
              </a:spcAft>
              <a:defRPr b="1">
                <a:solidFill>
                  <a:schemeClr val="tx1"/>
                </a:solidFill>
                <a:latin typeface="Comic Sans MS" pitchFamily="66" charset="0"/>
              </a:defRPr>
            </a:lvl8pPr>
            <a:lvl9pPr marL="3886200" indent="-228600" algn="ctr" eaLnBrk="0" fontAlgn="base" hangingPunct="0">
              <a:spcBef>
                <a:spcPct val="0"/>
              </a:spcBef>
              <a:spcAft>
                <a:spcPct val="0"/>
              </a:spcAft>
              <a:defRPr b="1">
                <a:solidFill>
                  <a:schemeClr val="tx1"/>
                </a:solidFill>
                <a:latin typeface="Comic Sans MS" pitchFamily="66" charset="0"/>
              </a:defRPr>
            </a:lvl9pPr>
          </a:lstStyle>
          <a:p>
            <a:pPr algn="ctr" eaLnBrk="1" hangingPunct="1"/>
            <a:r>
              <a:rPr lang="es-MX" sz="1400" b="0" dirty="0" smtClean="0">
                <a:solidFill>
                  <a:schemeClr val="bg1">
                    <a:lumMod val="50000"/>
                  </a:schemeClr>
                </a:solidFill>
                <a:latin typeface="Helvetica LT Std Black" pitchFamily="34" charset="0"/>
              </a:rPr>
              <a:t>Terapia Física</a:t>
            </a:r>
            <a:endParaRPr lang="es-ES" sz="1400" b="0" dirty="0">
              <a:solidFill>
                <a:schemeClr val="bg1">
                  <a:lumMod val="50000"/>
                </a:schemeClr>
              </a:solidFill>
              <a:latin typeface="Helvetica LT Std Black" pitchFamily="34" charset="0"/>
            </a:endParaRPr>
          </a:p>
        </p:txBody>
      </p:sp>
      <p:sp>
        <p:nvSpPr>
          <p:cNvPr id="28" name="6 CuadroTexto"/>
          <p:cNvSpPr txBox="1">
            <a:spLocks noChangeArrowheads="1"/>
          </p:cNvSpPr>
          <p:nvPr/>
        </p:nvSpPr>
        <p:spPr bwMode="auto">
          <a:xfrm>
            <a:off x="6756668" y="3614592"/>
            <a:ext cx="17764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omic Sans MS" pitchFamily="66" charset="0"/>
              </a:defRPr>
            </a:lvl1pPr>
            <a:lvl2pPr marL="742950" indent="-285750" eaLnBrk="0" hangingPunct="0">
              <a:defRPr b="1">
                <a:solidFill>
                  <a:schemeClr val="tx1"/>
                </a:solidFill>
                <a:latin typeface="Comic Sans MS" pitchFamily="66" charset="0"/>
              </a:defRPr>
            </a:lvl2pPr>
            <a:lvl3pPr marL="1143000" indent="-228600" eaLnBrk="0" hangingPunct="0">
              <a:defRPr b="1">
                <a:solidFill>
                  <a:schemeClr val="tx1"/>
                </a:solidFill>
                <a:latin typeface="Comic Sans MS" pitchFamily="66" charset="0"/>
              </a:defRPr>
            </a:lvl3pPr>
            <a:lvl4pPr marL="1600200" indent="-228600" eaLnBrk="0" hangingPunct="0">
              <a:defRPr b="1">
                <a:solidFill>
                  <a:schemeClr val="tx1"/>
                </a:solidFill>
                <a:latin typeface="Comic Sans MS" pitchFamily="66" charset="0"/>
              </a:defRPr>
            </a:lvl4pPr>
            <a:lvl5pPr marL="2057400" indent="-228600" eaLnBrk="0" hangingPunct="0">
              <a:defRPr b="1">
                <a:solidFill>
                  <a:schemeClr val="tx1"/>
                </a:solidFill>
                <a:latin typeface="Comic Sans MS" pitchFamily="66" charset="0"/>
              </a:defRPr>
            </a:lvl5pPr>
            <a:lvl6pPr marL="2514600" indent="-228600" algn="ctr" eaLnBrk="0" fontAlgn="base" hangingPunct="0">
              <a:spcBef>
                <a:spcPct val="0"/>
              </a:spcBef>
              <a:spcAft>
                <a:spcPct val="0"/>
              </a:spcAft>
              <a:defRPr b="1">
                <a:solidFill>
                  <a:schemeClr val="tx1"/>
                </a:solidFill>
                <a:latin typeface="Comic Sans MS" pitchFamily="66" charset="0"/>
              </a:defRPr>
            </a:lvl6pPr>
            <a:lvl7pPr marL="2971800" indent="-228600" algn="ctr" eaLnBrk="0" fontAlgn="base" hangingPunct="0">
              <a:spcBef>
                <a:spcPct val="0"/>
              </a:spcBef>
              <a:spcAft>
                <a:spcPct val="0"/>
              </a:spcAft>
              <a:defRPr b="1">
                <a:solidFill>
                  <a:schemeClr val="tx1"/>
                </a:solidFill>
                <a:latin typeface="Comic Sans MS" pitchFamily="66" charset="0"/>
              </a:defRPr>
            </a:lvl7pPr>
            <a:lvl8pPr marL="3429000" indent="-228600" algn="ctr" eaLnBrk="0" fontAlgn="base" hangingPunct="0">
              <a:spcBef>
                <a:spcPct val="0"/>
              </a:spcBef>
              <a:spcAft>
                <a:spcPct val="0"/>
              </a:spcAft>
              <a:defRPr b="1">
                <a:solidFill>
                  <a:schemeClr val="tx1"/>
                </a:solidFill>
                <a:latin typeface="Comic Sans MS" pitchFamily="66" charset="0"/>
              </a:defRPr>
            </a:lvl8pPr>
            <a:lvl9pPr marL="3886200" indent="-228600" algn="ctr" eaLnBrk="0" fontAlgn="base" hangingPunct="0">
              <a:spcBef>
                <a:spcPct val="0"/>
              </a:spcBef>
              <a:spcAft>
                <a:spcPct val="0"/>
              </a:spcAft>
              <a:defRPr b="1">
                <a:solidFill>
                  <a:schemeClr val="tx1"/>
                </a:solidFill>
                <a:latin typeface="Comic Sans MS" pitchFamily="66" charset="0"/>
              </a:defRPr>
            </a:lvl9pPr>
          </a:lstStyle>
          <a:p>
            <a:pPr algn="ctr" eaLnBrk="1" hangingPunct="1"/>
            <a:r>
              <a:rPr lang="es-MX" sz="1400" dirty="0" smtClean="0">
                <a:solidFill>
                  <a:schemeClr val="bg1">
                    <a:lumMod val="50000"/>
                  </a:schemeClr>
                </a:solidFill>
                <a:latin typeface="Helvetica LT Std Black" pitchFamily="34" charset="0"/>
              </a:rPr>
              <a:t>Psicomotricidad</a:t>
            </a:r>
            <a:endParaRPr lang="es-ES" sz="1400" dirty="0">
              <a:solidFill>
                <a:schemeClr val="bg1">
                  <a:lumMod val="50000"/>
                </a:schemeClr>
              </a:solidFill>
              <a:latin typeface="Helvetica LT Std Black" pitchFamily="34" charset="0"/>
            </a:endParaRPr>
          </a:p>
        </p:txBody>
      </p:sp>
      <p:sp>
        <p:nvSpPr>
          <p:cNvPr id="24" name="23 Abrir llave"/>
          <p:cNvSpPr/>
          <p:nvPr/>
        </p:nvSpPr>
        <p:spPr>
          <a:xfrm>
            <a:off x="6322134" y="2511515"/>
            <a:ext cx="347451" cy="1537598"/>
          </a:xfrm>
          <a:prstGeom prst="leftBrace">
            <a:avLst/>
          </a:pr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es-ES"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32" name="31 Conector recto de flecha"/>
          <p:cNvCxnSpPr/>
          <p:nvPr/>
        </p:nvCxnSpPr>
        <p:spPr>
          <a:xfrm>
            <a:off x="2414555" y="3922369"/>
            <a:ext cx="0" cy="2949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6 CuadroTexto"/>
          <p:cNvSpPr txBox="1">
            <a:spLocks noChangeArrowheads="1"/>
          </p:cNvSpPr>
          <p:nvPr/>
        </p:nvSpPr>
        <p:spPr bwMode="auto">
          <a:xfrm>
            <a:off x="3867703" y="1037698"/>
            <a:ext cx="31325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omic Sans MS" pitchFamily="66" charset="0"/>
              </a:defRPr>
            </a:lvl1pPr>
            <a:lvl2pPr marL="742950" indent="-285750" eaLnBrk="0" hangingPunct="0">
              <a:defRPr b="1">
                <a:solidFill>
                  <a:schemeClr val="tx1"/>
                </a:solidFill>
                <a:latin typeface="Comic Sans MS" pitchFamily="66" charset="0"/>
              </a:defRPr>
            </a:lvl2pPr>
            <a:lvl3pPr marL="1143000" indent="-228600" eaLnBrk="0" hangingPunct="0">
              <a:defRPr b="1">
                <a:solidFill>
                  <a:schemeClr val="tx1"/>
                </a:solidFill>
                <a:latin typeface="Comic Sans MS" pitchFamily="66" charset="0"/>
              </a:defRPr>
            </a:lvl3pPr>
            <a:lvl4pPr marL="1600200" indent="-228600" eaLnBrk="0" hangingPunct="0">
              <a:defRPr b="1">
                <a:solidFill>
                  <a:schemeClr val="tx1"/>
                </a:solidFill>
                <a:latin typeface="Comic Sans MS" pitchFamily="66" charset="0"/>
              </a:defRPr>
            </a:lvl4pPr>
            <a:lvl5pPr marL="2057400" indent="-228600" eaLnBrk="0" hangingPunct="0">
              <a:defRPr b="1">
                <a:solidFill>
                  <a:schemeClr val="tx1"/>
                </a:solidFill>
                <a:latin typeface="Comic Sans MS" pitchFamily="66" charset="0"/>
              </a:defRPr>
            </a:lvl5pPr>
            <a:lvl6pPr marL="2514600" indent="-228600" algn="ctr" eaLnBrk="0" fontAlgn="base" hangingPunct="0">
              <a:spcBef>
                <a:spcPct val="0"/>
              </a:spcBef>
              <a:spcAft>
                <a:spcPct val="0"/>
              </a:spcAft>
              <a:defRPr b="1">
                <a:solidFill>
                  <a:schemeClr val="tx1"/>
                </a:solidFill>
                <a:latin typeface="Comic Sans MS" pitchFamily="66" charset="0"/>
              </a:defRPr>
            </a:lvl6pPr>
            <a:lvl7pPr marL="2971800" indent="-228600" algn="ctr" eaLnBrk="0" fontAlgn="base" hangingPunct="0">
              <a:spcBef>
                <a:spcPct val="0"/>
              </a:spcBef>
              <a:spcAft>
                <a:spcPct val="0"/>
              </a:spcAft>
              <a:defRPr b="1">
                <a:solidFill>
                  <a:schemeClr val="tx1"/>
                </a:solidFill>
                <a:latin typeface="Comic Sans MS" pitchFamily="66" charset="0"/>
              </a:defRPr>
            </a:lvl7pPr>
            <a:lvl8pPr marL="3429000" indent="-228600" algn="ctr" eaLnBrk="0" fontAlgn="base" hangingPunct="0">
              <a:spcBef>
                <a:spcPct val="0"/>
              </a:spcBef>
              <a:spcAft>
                <a:spcPct val="0"/>
              </a:spcAft>
              <a:defRPr b="1">
                <a:solidFill>
                  <a:schemeClr val="tx1"/>
                </a:solidFill>
                <a:latin typeface="Comic Sans MS" pitchFamily="66" charset="0"/>
              </a:defRPr>
            </a:lvl8pPr>
            <a:lvl9pPr marL="3886200" indent="-228600" algn="ctr" eaLnBrk="0" fontAlgn="base" hangingPunct="0">
              <a:spcBef>
                <a:spcPct val="0"/>
              </a:spcBef>
              <a:spcAft>
                <a:spcPct val="0"/>
              </a:spcAft>
              <a:defRPr b="1">
                <a:solidFill>
                  <a:schemeClr val="tx1"/>
                </a:solidFill>
                <a:latin typeface="Comic Sans MS" pitchFamily="66" charset="0"/>
              </a:defRPr>
            </a:lvl9pPr>
          </a:lstStyle>
          <a:p>
            <a:pPr algn="ctr" eaLnBrk="1" hangingPunct="1"/>
            <a:r>
              <a:rPr lang="es-MX" sz="1400" dirty="0" smtClean="0">
                <a:solidFill>
                  <a:srgbClr val="C00000"/>
                </a:solidFill>
                <a:latin typeface="Helvetica LT Std Black" pitchFamily="34" charset="0"/>
              </a:rPr>
              <a:t>INTEGRACIÓN EN PROGRAMAS DE APOYO</a:t>
            </a:r>
            <a:endParaRPr lang="es-ES" sz="1400" dirty="0">
              <a:solidFill>
                <a:srgbClr val="C00000"/>
              </a:solidFill>
              <a:latin typeface="Helvetica LT Std Black" pitchFamily="34" charset="0"/>
            </a:endParaRPr>
          </a:p>
        </p:txBody>
      </p:sp>
    </p:spTree>
    <p:extLst>
      <p:ext uri="{BB962C8B-B14F-4D97-AF65-F5344CB8AC3E}">
        <p14:creationId xmlns:p14="http://schemas.microsoft.com/office/powerpoint/2010/main" val="25855537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Helvetica 65 Medium" pitchFamily="2" charset="0"/>
              </a:rPr>
              <a:t>Capacitación a actores públicos </a:t>
            </a:r>
            <a:endParaRPr lang="es-ES" dirty="0">
              <a:latin typeface="Helvetica 65 Medium" pitchFamily="2"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4653136"/>
            <a:ext cx="3975100" cy="246221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6632"/>
            <a:ext cx="4005263" cy="300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0676" y="-1"/>
            <a:ext cx="4135391" cy="262424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46334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Helvetica 65 Medium" pitchFamily="2" charset="0"/>
              </a:rPr>
              <a:t>Prácticas inclusivas</a:t>
            </a:r>
            <a:endParaRPr lang="es-ES" dirty="0">
              <a:latin typeface="Helvetica 65 Medium" pitchFamily="2" charset="0"/>
            </a:endParaRPr>
          </a:p>
        </p:txBody>
      </p:sp>
    </p:spTree>
    <p:extLst>
      <p:ext uri="{BB962C8B-B14F-4D97-AF65-F5344CB8AC3E}">
        <p14:creationId xmlns:p14="http://schemas.microsoft.com/office/powerpoint/2010/main" val="14083516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4385518"/>
            <a:ext cx="4320141" cy="24300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42" y="2716518"/>
            <a:ext cx="3357331" cy="251799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descr="C:\Users\elzita\Pictures\PICTURES\POSADA NIÑOS VC\101_104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6" y="39422"/>
            <a:ext cx="3570004" cy="26770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2276872"/>
            <a:ext cx="3429000" cy="22526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5849" y="39422"/>
            <a:ext cx="3672408" cy="275430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36096" y="4283968"/>
            <a:ext cx="3552161" cy="25740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9792" y="2060848"/>
            <a:ext cx="3240360" cy="207023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57917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195877"/>
            <a:ext cx="2268252" cy="30243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8" descr="https://fbcdn-sphotos-a.akamaihd.net/hphotos-ak-ash4/198956_142434522490040_100001704802146_249238_1049766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268760"/>
            <a:ext cx="3542079" cy="50807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G:\P10301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6401" y="4293096"/>
            <a:ext cx="2741883" cy="20564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021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827584" y="2060848"/>
            <a:ext cx="619268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s-ES_tradnl" sz="3600" b="1" dirty="0">
                <a:solidFill>
                  <a:schemeClr val="accent5">
                    <a:lumMod val="20000"/>
                    <a:lumOff val="80000"/>
                  </a:schemeClr>
                </a:solidFill>
                <a:latin typeface="Helvetica 65 Medium" pitchFamily="2" charset="0"/>
                <a:ea typeface="Adobe Gothic Std B" pitchFamily="34" charset="-128"/>
                <a:cs typeface="AngsanaUPC" pitchFamily="18" charset="-34"/>
              </a:rPr>
              <a:t>El éxito es sentir la satisfacción de lograr un objetivo</a:t>
            </a:r>
          </a:p>
          <a:p>
            <a:pPr algn="ctr" eaLnBrk="1" hangingPunct="1"/>
            <a:endParaRPr lang="es-ES_tradnl" sz="3600" b="1" dirty="0">
              <a:solidFill>
                <a:schemeClr val="accent5">
                  <a:lumMod val="20000"/>
                  <a:lumOff val="80000"/>
                </a:schemeClr>
              </a:solidFill>
              <a:latin typeface="Helvetica 65 Medium" pitchFamily="2" charset="0"/>
              <a:ea typeface="Adobe Gothic Std B" pitchFamily="34" charset="-128"/>
              <a:cs typeface="AngsanaUPC" pitchFamily="18" charset="-34"/>
            </a:endParaRPr>
          </a:p>
          <a:p>
            <a:pPr algn="ctr" eaLnBrk="1" hangingPunct="1"/>
            <a:r>
              <a:rPr lang="es-ES_tradnl" sz="3600" b="1" dirty="0">
                <a:solidFill>
                  <a:schemeClr val="accent5">
                    <a:lumMod val="20000"/>
                    <a:lumOff val="80000"/>
                  </a:schemeClr>
                </a:solidFill>
                <a:latin typeface="Helvetica 65 Medium" pitchFamily="2" charset="0"/>
                <a:ea typeface="Adobe Gothic Std B" pitchFamily="34" charset="-128"/>
                <a:cs typeface="AngsanaUPC" pitchFamily="18" charset="-34"/>
              </a:rPr>
              <a:t>Sentirse satisfecho y motivado para </a:t>
            </a:r>
            <a:r>
              <a:rPr lang="es-ES_tradnl" sz="3600" b="1" dirty="0" smtClean="0">
                <a:solidFill>
                  <a:schemeClr val="accent5">
                    <a:lumMod val="20000"/>
                    <a:lumOff val="80000"/>
                  </a:schemeClr>
                </a:solidFill>
                <a:latin typeface="Helvetica 65 Medium" pitchFamily="2" charset="0"/>
                <a:ea typeface="Adobe Gothic Std B" pitchFamily="34" charset="-128"/>
                <a:cs typeface="AngsanaUPC" pitchFamily="18" charset="-34"/>
              </a:rPr>
              <a:t>continuar!!!</a:t>
            </a:r>
            <a:endParaRPr lang="es-ES_tradnl" sz="3600" b="1" dirty="0">
              <a:solidFill>
                <a:schemeClr val="accent5">
                  <a:lumMod val="20000"/>
                  <a:lumOff val="80000"/>
                </a:schemeClr>
              </a:solidFill>
              <a:latin typeface="Helvetica 65 Medium" pitchFamily="2" charset="0"/>
              <a:ea typeface="Adobe Gothic Std B" pitchFamily="34" charset="-128"/>
              <a:cs typeface="AngsanaUPC" pitchFamily="18" charset="-34"/>
            </a:endParaRPr>
          </a:p>
        </p:txBody>
      </p:sp>
    </p:spTree>
    <p:extLst>
      <p:ext uri="{BB962C8B-B14F-4D97-AF65-F5344CB8AC3E}">
        <p14:creationId xmlns:p14="http://schemas.microsoft.com/office/powerpoint/2010/main" val="2162854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5299" name="4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b="1">
                <a:solidFill>
                  <a:schemeClr val="tx1"/>
                </a:solidFill>
                <a:latin typeface="Comic Sans MS" pitchFamily="66" charset="0"/>
              </a:defRPr>
            </a:lvl1pPr>
            <a:lvl2pPr marL="742950" indent="-285750" eaLnBrk="0" hangingPunct="0">
              <a:defRPr b="1">
                <a:solidFill>
                  <a:schemeClr val="tx1"/>
                </a:solidFill>
                <a:latin typeface="Comic Sans MS" pitchFamily="66" charset="0"/>
              </a:defRPr>
            </a:lvl2pPr>
            <a:lvl3pPr marL="1143000" indent="-228600" eaLnBrk="0" hangingPunct="0">
              <a:defRPr b="1">
                <a:solidFill>
                  <a:schemeClr val="tx1"/>
                </a:solidFill>
                <a:latin typeface="Comic Sans MS" pitchFamily="66" charset="0"/>
              </a:defRPr>
            </a:lvl3pPr>
            <a:lvl4pPr marL="1600200" indent="-228600" eaLnBrk="0" hangingPunct="0">
              <a:defRPr b="1">
                <a:solidFill>
                  <a:schemeClr val="tx1"/>
                </a:solidFill>
                <a:latin typeface="Comic Sans MS" pitchFamily="66" charset="0"/>
              </a:defRPr>
            </a:lvl4pPr>
            <a:lvl5pPr marL="2057400" indent="-228600" eaLnBrk="0" hangingPunct="0">
              <a:defRPr b="1">
                <a:solidFill>
                  <a:schemeClr val="tx1"/>
                </a:solidFill>
                <a:latin typeface="Comic Sans MS" pitchFamily="66" charset="0"/>
              </a:defRPr>
            </a:lvl5pPr>
            <a:lvl6pPr marL="2514600" indent="-228600" algn="ctr" eaLnBrk="0" fontAlgn="base" hangingPunct="0">
              <a:spcBef>
                <a:spcPct val="0"/>
              </a:spcBef>
              <a:spcAft>
                <a:spcPct val="0"/>
              </a:spcAft>
              <a:defRPr b="1">
                <a:solidFill>
                  <a:schemeClr val="tx1"/>
                </a:solidFill>
                <a:latin typeface="Comic Sans MS" pitchFamily="66" charset="0"/>
              </a:defRPr>
            </a:lvl6pPr>
            <a:lvl7pPr marL="2971800" indent="-228600" algn="ctr" eaLnBrk="0" fontAlgn="base" hangingPunct="0">
              <a:spcBef>
                <a:spcPct val="0"/>
              </a:spcBef>
              <a:spcAft>
                <a:spcPct val="0"/>
              </a:spcAft>
              <a:defRPr b="1">
                <a:solidFill>
                  <a:schemeClr val="tx1"/>
                </a:solidFill>
                <a:latin typeface="Comic Sans MS" pitchFamily="66" charset="0"/>
              </a:defRPr>
            </a:lvl7pPr>
            <a:lvl8pPr marL="3429000" indent="-228600" algn="ctr" eaLnBrk="0" fontAlgn="base" hangingPunct="0">
              <a:spcBef>
                <a:spcPct val="0"/>
              </a:spcBef>
              <a:spcAft>
                <a:spcPct val="0"/>
              </a:spcAft>
              <a:defRPr b="1">
                <a:solidFill>
                  <a:schemeClr val="tx1"/>
                </a:solidFill>
                <a:latin typeface="Comic Sans MS" pitchFamily="66" charset="0"/>
              </a:defRPr>
            </a:lvl8pPr>
            <a:lvl9pPr marL="3886200" indent="-228600" algn="ctr" eaLnBrk="0" fontAlgn="base" hangingPunct="0">
              <a:spcBef>
                <a:spcPct val="0"/>
              </a:spcBef>
              <a:spcAft>
                <a:spcPct val="0"/>
              </a:spcAft>
              <a:defRPr b="1">
                <a:solidFill>
                  <a:schemeClr val="tx1"/>
                </a:solidFill>
                <a:latin typeface="Comic Sans MS" pitchFamily="66" charset="0"/>
              </a:defRPr>
            </a:lvl9pPr>
          </a:lstStyle>
          <a:p>
            <a:pPr eaLnBrk="1" hangingPunct="1"/>
            <a:fld id="{4360A025-7222-48BC-8A7D-491EFCE590DF}" type="slidenum">
              <a:rPr lang="en-US" b="0" smtClean="0"/>
              <a:pPr eaLnBrk="1" hangingPunct="1"/>
              <a:t>45</a:t>
            </a:fld>
            <a:endParaRPr lang="en-US" b="0" smtClean="0"/>
          </a:p>
        </p:txBody>
      </p:sp>
      <p:pic>
        <p:nvPicPr>
          <p:cNvPr id="5530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513" y="0"/>
            <a:ext cx="6872288" cy="702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843064" y="2935759"/>
            <a:ext cx="4926013"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6453336"/>
            <a:ext cx="444019" cy="295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Rectángulo"/>
          <p:cNvSpPr/>
          <p:nvPr/>
        </p:nvSpPr>
        <p:spPr>
          <a:xfrm>
            <a:off x="611560" y="6441158"/>
            <a:ext cx="2300630" cy="307777"/>
          </a:xfrm>
          <a:prstGeom prst="rect">
            <a:avLst/>
          </a:prstGeom>
        </p:spPr>
        <p:txBody>
          <a:bodyPr wrap="none">
            <a:spAutoFit/>
          </a:bodyPr>
          <a:lstStyle/>
          <a:p>
            <a:r>
              <a:rPr lang="es-ES" sz="1400" dirty="0">
                <a:latin typeface="Helvetica 65 Medium" pitchFamily="2" charset="0"/>
              </a:rPr>
              <a:t>http://vercontigo.org.mx</a:t>
            </a:r>
            <a:r>
              <a:rPr lang="es-ES" sz="1400" dirty="0"/>
              <a:t>/</a:t>
            </a:r>
          </a:p>
        </p:txBody>
      </p:sp>
      <p:sp>
        <p:nvSpPr>
          <p:cNvPr id="10" name="9 Rectángulo"/>
          <p:cNvSpPr/>
          <p:nvPr/>
        </p:nvSpPr>
        <p:spPr>
          <a:xfrm>
            <a:off x="6939072" y="6411650"/>
            <a:ext cx="1553374" cy="307777"/>
          </a:xfrm>
          <a:prstGeom prst="rect">
            <a:avLst/>
          </a:prstGeom>
        </p:spPr>
        <p:txBody>
          <a:bodyPr wrap="none">
            <a:spAutoFit/>
          </a:bodyPr>
          <a:lstStyle/>
          <a:p>
            <a:r>
              <a:rPr lang="es-ES" sz="1400" dirty="0">
                <a:latin typeface="Helvetica 65 Medium" pitchFamily="2" charset="0"/>
              </a:rPr>
              <a:t>Ver Contigo, a.c.</a:t>
            </a:r>
          </a:p>
        </p:txBody>
      </p:sp>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4127" y="6366671"/>
            <a:ext cx="364945" cy="390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18815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lzita\Desktop\PROYECTOS\FOAL\PRESENTACION PARA FOAL\Investigacion\Carte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39" y="0"/>
            <a:ext cx="51435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31849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379972" y="886800"/>
            <a:ext cx="4968552" cy="5816977"/>
          </a:xfrm>
          <a:prstGeom prst="rect">
            <a:avLst/>
          </a:prstGeom>
        </p:spPr>
        <p:txBody>
          <a:bodyPr wrap="square">
            <a:spAutoFit/>
          </a:bodyPr>
          <a:lstStyle/>
          <a:p>
            <a:r>
              <a:rPr lang="es-ES" sz="1200" dirty="0"/>
              <a:t>EL HOMBRE CIEGO Y EL ELEFANTE</a:t>
            </a:r>
          </a:p>
          <a:p>
            <a:r>
              <a:rPr lang="es-ES" sz="1200" dirty="0"/>
              <a:t> </a:t>
            </a:r>
          </a:p>
          <a:p>
            <a:r>
              <a:rPr lang="es-ES" sz="1200" dirty="0"/>
              <a:t>Estos eran seis hombres de Indostaní,</a:t>
            </a:r>
          </a:p>
          <a:p>
            <a:r>
              <a:rPr lang="es-ES" sz="1200" dirty="0"/>
              <a:t>para aprender muy motivados</a:t>
            </a:r>
          </a:p>
          <a:p>
            <a:r>
              <a:rPr lang="es-ES" sz="1200" dirty="0"/>
              <a:t>que marcharon para ver a un elefante</a:t>
            </a:r>
          </a:p>
          <a:p>
            <a:r>
              <a:rPr lang="es-ES" sz="1200" dirty="0"/>
              <a:t>(aunque todos ellos eran ciegos)</a:t>
            </a:r>
          </a:p>
          <a:p>
            <a:r>
              <a:rPr lang="es-ES" sz="1200" dirty="0"/>
              <a:t>cada uno con su observación</a:t>
            </a:r>
          </a:p>
          <a:p>
            <a:r>
              <a:rPr lang="es-ES" sz="1200" dirty="0"/>
              <a:t>debía satisfacer su conocimiento.</a:t>
            </a:r>
          </a:p>
          <a:p>
            <a:r>
              <a:rPr lang="es-ES" sz="1200" dirty="0"/>
              <a:t> </a:t>
            </a:r>
          </a:p>
          <a:p>
            <a:r>
              <a:rPr lang="es-ES" sz="1200" dirty="0"/>
              <a:t>El primero se acercó al elefante</a:t>
            </a:r>
          </a:p>
          <a:p>
            <a:r>
              <a:rPr lang="es-ES" sz="1200" dirty="0"/>
              <a:t>y sucedió que se puso</a:t>
            </a:r>
          </a:p>
          <a:p>
            <a:r>
              <a:rPr lang="es-ES" sz="1200" dirty="0"/>
              <a:t>frente a su gran y fuerte cuerpo</a:t>
            </a:r>
          </a:p>
          <a:p>
            <a:r>
              <a:rPr lang="es-ES" sz="1200" dirty="0"/>
              <a:t>de momento empezó a gritar:</a:t>
            </a:r>
          </a:p>
          <a:p>
            <a:r>
              <a:rPr lang="es-ES" sz="1200" dirty="0"/>
              <a:t>¡Que Dios me bendiga! ¡el elefante</a:t>
            </a:r>
          </a:p>
          <a:p>
            <a:r>
              <a:rPr lang="es-ES" sz="1200" dirty="0"/>
              <a:t>es muy parecido a un muro!</a:t>
            </a:r>
          </a:p>
          <a:p>
            <a:r>
              <a:rPr lang="es-ES" sz="1200" dirty="0"/>
              <a:t> </a:t>
            </a:r>
          </a:p>
          <a:p>
            <a:r>
              <a:rPr lang="es-ES" sz="1200" dirty="0"/>
              <a:t>El segundo, tocándole colmillo,</a:t>
            </a:r>
          </a:p>
          <a:p>
            <a:r>
              <a:rPr lang="es-ES" sz="1200" dirty="0"/>
              <a:t>gritó: ¡Jo! ¿Qué es lo que tenemos aquí</a:t>
            </a:r>
          </a:p>
          <a:p>
            <a:r>
              <a:rPr lang="es-ES" sz="1200" dirty="0"/>
              <a:t>tan suave y afilado?</a:t>
            </a:r>
          </a:p>
          <a:p>
            <a:r>
              <a:rPr lang="es-ES" sz="1200" dirty="0"/>
              <a:t>para mi esto está muy claro:</a:t>
            </a:r>
          </a:p>
          <a:p>
            <a:r>
              <a:rPr lang="es-ES" sz="1200" dirty="0"/>
              <a:t>¡Esta maravilla de elefante</a:t>
            </a:r>
          </a:p>
          <a:p>
            <a:r>
              <a:rPr lang="es-ES" sz="1200" dirty="0"/>
              <a:t>es muy parecido a una lanza!</a:t>
            </a:r>
          </a:p>
          <a:p>
            <a:endParaRPr lang="es-ES" sz="1200" dirty="0" smtClean="0"/>
          </a:p>
          <a:p>
            <a:r>
              <a:rPr lang="es-ES" sz="1200" dirty="0"/>
              <a:t> </a:t>
            </a:r>
          </a:p>
          <a:p>
            <a:r>
              <a:rPr lang="es-ES" sz="1200" dirty="0"/>
              <a:t> </a:t>
            </a:r>
          </a:p>
          <a:p>
            <a:r>
              <a:rPr lang="es-ES" sz="1200" dirty="0"/>
              <a:t>Y así pues aquellos hombres de Indostaní</a:t>
            </a:r>
          </a:p>
          <a:p>
            <a:r>
              <a:rPr lang="es-ES" sz="1200" dirty="0"/>
              <a:t>discutieron largo y tendido,</a:t>
            </a:r>
          </a:p>
          <a:p>
            <a:r>
              <a:rPr lang="es-ES" sz="1200" dirty="0"/>
              <a:t>dando cada uno su opinión y excediéndose bastante.</a:t>
            </a:r>
          </a:p>
          <a:p>
            <a:r>
              <a:rPr lang="es-ES" sz="1200" dirty="0"/>
              <a:t>Aunque cada una, en parte, era correcta,</a:t>
            </a:r>
          </a:p>
          <a:p>
            <a:r>
              <a:rPr lang="es-ES" sz="1200" b="1" dirty="0"/>
              <a:t>¡Todos estaban equivocados!</a:t>
            </a:r>
            <a:endParaRPr lang="es-ES" sz="1200" dirty="0"/>
          </a:p>
          <a:p>
            <a:r>
              <a:rPr lang="es-ES" sz="1200" dirty="0"/>
              <a:t>                                     SAXE, 1948.</a:t>
            </a:r>
          </a:p>
        </p:txBody>
      </p:sp>
      <p:sp>
        <p:nvSpPr>
          <p:cNvPr id="6" name="5 Rectángulo"/>
          <p:cNvSpPr/>
          <p:nvPr/>
        </p:nvSpPr>
        <p:spPr>
          <a:xfrm>
            <a:off x="4499992" y="886653"/>
            <a:ext cx="4572000" cy="4708981"/>
          </a:xfrm>
          <a:prstGeom prst="rect">
            <a:avLst/>
          </a:prstGeom>
        </p:spPr>
        <p:txBody>
          <a:bodyPr>
            <a:spAutoFit/>
          </a:bodyPr>
          <a:lstStyle/>
          <a:p>
            <a:pPr lvl="0"/>
            <a:r>
              <a:rPr lang="es-ES" sz="1200" dirty="0">
                <a:solidFill>
                  <a:srgbClr val="003869"/>
                </a:solidFill>
              </a:rPr>
              <a:t>El tercero se acercó al animal</a:t>
            </a:r>
          </a:p>
          <a:p>
            <a:pPr lvl="0"/>
            <a:r>
              <a:rPr lang="es-ES" sz="1200" dirty="0">
                <a:solidFill>
                  <a:srgbClr val="003869"/>
                </a:solidFill>
              </a:rPr>
              <a:t>y ocurrió que le tocó</a:t>
            </a:r>
          </a:p>
          <a:p>
            <a:pPr lvl="0"/>
            <a:r>
              <a:rPr lang="es-ES" sz="1200" dirty="0">
                <a:solidFill>
                  <a:srgbClr val="003869"/>
                </a:solidFill>
              </a:rPr>
              <a:t>la redonda trompa con sus manos.</a:t>
            </a:r>
          </a:p>
          <a:p>
            <a:pPr lvl="0"/>
            <a:r>
              <a:rPr lang="es-ES" sz="1200" dirty="0">
                <a:solidFill>
                  <a:srgbClr val="003869"/>
                </a:solidFill>
              </a:rPr>
              <a:t>Entonces  dijo de manera decidida:</a:t>
            </a:r>
          </a:p>
          <a:p>
            <a:pPr lvl="0"/>
            <a:r>
              <a:rPr lang="es-ES" sz="1200" dirty="0">
                <a:solidFill>
                  <a:srgbClr val="003869"/>
                </a:solidFill>
              </a:rPr>
              <a:t>¡Ya veo! ¡El elefante</a:t>
            </a:r>
          </a:p>
          <a:p>
            <a:pPr lvl="0"/>
            <a:r>
              <a:rPr lang="es-ES" sz="1200" dirty="0">
                <a:solidFill>
                  <a:srgbClr val="003869"/>
                </a:solidFill>
              </a:rPr>
              <a:t>es muy parecido a una serpiente!</a:t>
            </a:r>
          </a:p>
          <a:p>
            <a:pPr lvl="0"/>
            <a:r>
              <a:rPr lang="es-ES" sz="1200" dirty="0">
                <a:solidFill>
                  <a:srgbClr val="003869"/>
                </a:solidFill>
              </a:rPr>
              <a:t> </a:t>
            </a:r>
          </a:p>
          <a:p>
            <a:pPr lvl="0"/>
            <a:r>
              <a:rPr lang="es-ES" sz="1200" dirty="0">
                <a:solidFill>
                  <a:srgbClr val="003869"/>
                </a:solidFill>
              </a:rPr>
              <a:t>El cuarto se lanzó a tocarlo</a:t>
            </a:r>
          </a:p>
          <a:p>
            <a:pPr lvl="0"/>
            <a:r>
              <a:rPr lang="es-ES" sz="1200" dirty="0">
                <a:solidFill>
                  <a:srgbClr val="003869"/>
                </a:solidFill>
              </a:rPr>
              <a:t>y le palpó la rodilla.</a:t>
            </a:r>
          </a:p>
          <a:p>
            <a:pPr lvl="0"/>
            <a:r>
              <a:rPr lang="es-ES" sz="1200" dirty="0">
                <a:solidFill>
                  <a:srgbClr val="003869"/>
                </a:solidFill>
              </a:rPr>
              <a:t>¡Esta muy claro a lo que más se parece</a:t>
            </a:r>
          </a:p>
          <a:p>
            <a:pPr lvl="0"/>
            <a:r>
              <a:rPr lang="es-ES" sz="1200" dirty="0">
                <a:solidFill>
                  <a:srgbClr val="003869"/>
                </a:solidFill>
              </a:rPr>
              <a:t>esta impresionante bestia! Dijo:</a:t>
            </a:r>
          </a:p>
          <a:p>
            <a:pPr lvl="0"/>
            <a:r>
              <a:rPr lang="es-ES" sz="1200" dirty="0">
                <a:solidFill>
                  <a:srgbClr val="003869"/>
                </a:solidFill>
              </a:rPr>
              <a:t>¡El elefante es como un árbol!</a:t>
            </a:r>
          </a:p>
          <a:p>
            <a:pPr lvl="0"/>
            <a:r>
              <a:rPr lang="es-ES" sz="1200" dirty="0">
                <a:solidFill>
                  <a:srgbClr val="003869"/>
                </a:solidFill>
              </a:rPr>
              <a:t> </a:t>
            </a:r>
          </a:p>
          <a:p>
            <a:pPr lvl="0"/>
            <a:r>
              <a:rPr lang="es-ES" sz="1200" dirty="0">
                <a:solidFill>
                  <a:srgbClr val="003869"/>
                </a:solidFill>
              </a:rPr>
              <a:t>El quinto, que dio</a:t>
            </a:r>
          </a:p>
          <a:p>
            <a:pPr lvl="0"/>
            <a:r>
              <a:rPr lang="es-ES" sz="1200" dirty="0">
                <a:solidFill>
                  <a:srgbClr val="003869"/>
                </a:solidFill>
              </a:rPr>
              <a:t>la casualidad que tocó la oreja,</a:t>
            </a:r>
          </a:p>
          <a:p>
            <a:pPr lvl="0"/>
            <a:r>
              <a:rPr lang="es-ES" sz="1200" dirty="0">
                <a:solidFill>
                  <a:srgbClr val="003869"/>
                </a:solidFill>
              </a:rPr>
              <a:t>dijo: Hasta el hombre más ciego</a:t>
            </a:r>
          </a:p>
          <a:p>
            <a:pPr lvl="0"/>
            <a:r>
              <a:rPr lang="es-ES" sz="1200" dirty="0">
                <a:solidFill>
                  <a:srgbClr val="003869"/>
                </a:solidFill>
              </a:rPr>
              <a:t>puede decir a lo que esto  se parece más:</a:t>
            </a:r>
          </a:p>
          <a:p>
            <a:pPr lvl="0"/>
            <a:r>
              <a:rPr lang="es-ES" sz="1200" dirty="0">
                <a:solidFill>
                  <a:srgbClr val="003869"/>
                </a:solidFill>
              </a:rPr>
              <a:t>¡Esta maravilla de elefante es como un abanico!</a:t>
            </a:r>
          </a:p>
          <a:p>
            <a:pPr lvl="0"/>
            <a:r>
              <a:rPr lang="es-ES" sz="1200" dirty="0">
                <a:solidFill>
                  <a:srgbClr val="003869"/>
                </a:solidFill>
              </a:rPr>
              <a:t> </a:t>
            </a:r>
          </a:p>
          <a:p>
            <a:pPr lvl="0"/>
            <a:r>
              <a:rPr lang="es-ES" sz="1200" dirty="0">
                <a:solidFill>
                  <a:srgbClr val="003869"/>
                </a:solidFill>
              </a:rPr>
              <a:t>El sexto no hacia mucho</a:t>
            </a:r>
          </a:p>
          <a:p>
            <a:pPr lvl="0"/>
            <a:r>
              <a:rPr lang="es-ES" sz="1200" dirty="0">
                <a:solidFill>
                  <a:srgbClr val="003869"/>
                </a:solidFill>
              </a:rPr>
              <a:t>que había empezado a palpar la bestia</a:t>
            </a:r>
          </a:p>
          <a:p>
            <a:pPr lvl="0"/>
            <a:r>
              <a:rPr lang="es-ES" sz="1200" dirty="0">
                <a:solidFill>
                  <a:srgbClr val="003869"/>
                </a:solidFill>
              </a:rPr>
              <a:t>y se agarró a la balanceante cola,</a:t>
            </a:r>
          </a:p>
          <a:p>
            <a:pPr lvl="0"/>
            <a:r>
              <a:rPr lang="es-ES" sz="1200" dirty="0">
                <a:solidFill>
                  <a:srgbClr val="003869"/>
                </a:solidFill>
              </a:rPr>
              <a:t>que le pillaba enfrente.</a:t>
            </a:r>
          </a:p>
          <a:p>
            <a:pPr lvl="0"/>
            <a:r>
              <a:rPr lang="es-ES" sz="1200" dirty="0">
                <a:solidFill>
                  <a:srgbClr val="003869"/>
                </a:solidFill>
              </a:rPr>
              <a:t>¡Ya veo!; dijo; ¡El elefante</a:t>
            </a:r>
          </a:p>
          <a:p>
            <a:pPr lvl="0"/>
            <a:r>
              <a:rPr lang="es-ES" sz="1200" dirty="0">
                <a:solidFill>
                  <a:srgbClr val="003869"/>
                </a:solidFill>
              </a:rPr>
              <a:t>es muy parecido a una cuerda!</a:t>
            </a:r>
          </a:p>
        </p:txBody>
      </p:sp>
    </p:spTree>
    <p:extLst>
      <p:ext uri="{BB962C8B-B14F-4D97-AF65-F5344CB8AC3E}">
        <p14:creationId xmlns:p14="http://schemas.microsoft.com/office/powerpoint/2010/main" val="10207990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a:xfrm>
            <a:off x="152400" y="2286000"/>
            <a:ext cx="4214813" cy="3152775"/>
          </a:xfrm>
        </p:spPr>
        <p:txBody>
          <a:bodyPr/>
          <a:lstStyle/>
          <a:p>
            <a:pPr algn="ctr" eaLnBrk="1" hangingPunct="1">
              <a:defRPr/>
            </a:pPr>
            <a:r>
              <a:rPr lang="es-MX" dirty="0" smtClean="0">
                <a:latin typeface="Helvetica 65 Medium" pitchFamily="2" charset="0"/>
              </a:rPr>
              <a:t>Entrenamiento visual</a:t>
            </a:r>
            <a:endParaRPr lang="es-ES" dirty="0">
              <a:latin typeface="Helvetica 65 Medium" pitchFamily="2" charset="0"/>
            </a:endParaRPr>
          </a:p>
        </p:txBody>
      </p:sp>
      <p:sp>
        <p:nvSpPr>
          <p:cNvPr id="4" name="3 Marcador de pie de página"/>
          <p:cNvSpPr>
            <a:spLocks noGrp="1"/>
          </p:cNvSpPr>
          <p:nvPr>
            <p:ph type="ftr" sz="quarter" idx="11"/>
          </p:nvPr>
        </p:nvSpPr>
        <p:spPr/>
        <p:txBody>
          <a:bodyPr/>
          <a:lstStyle/>
          <a:p>
            <a:pPr>
              <a:defRPr/>
            </a:pPr>
            <a:r>
              <a:rPr lang="en-US" dirty="0" smtClean="0"/>
              <a:t>Ver Contigo, A. C.</a:t>
            </a:r>
            <a:endParaRPr lang="en-US" dirty="0"/>
          </a:p>
        </p:txBody>
      </p:sp>
      <p:sp>
        <p:nvSpPr>
          <p:cNvPr id="5" name="4 Marcador de número de diapositiva"/>
          <p:cNvSpPr>
            <a:spLocks noGrp="1"/>
          </p:cNvSpPr>
          <p:nvPr>
            <p:ph type="sldNum" sz="quarter" idx="12"/>
          </p:nvPr>
        </p:nvSpPr>
        <p:spPr/>
        <p:txBody>
          <a:bodyPr/>
          <a:lstStyle/>
          <a:p>
            <a:pPr>
              <a:defRPr/>
            </a:pPr>
            <a:fld id="{5068B524-A35E-405A-8688-D9A679168734}" type="slidenum">
              <a:rPr lang="en-US" smtClean="0"/>
              <a:pPr>
                <a:defRPr/>
              </a:pPr>
              <a:t>7</a:t>
            </a:fld>
            <a:endParaRPr lang="en-US"/>
          </a:p>
        </p:txBody>
      </p:sp>
      <p:pic>
        <p:nvPicPr>
          <p:cNvPr id="10241" name="Picture 1" descr="G:\Banco de Imágenes\Ver Contigo\vercontigo-3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620688"/>
            <a:ext cx="3631196" cy="24206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42" name="Picture 2" descr="G:\Banco de Imágenes\Ver Contigo\vercontigo-4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512" y="4437112"/>
            <a:ext cx="3379243" cy="22527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970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1"/>
          <p:cNvSpPr txBox="1">
            <a:spLocks noChangeArrowheads="1"/>
          </p:cNvSpPr>
          <p:nvPr/>
        </p:nvSpPr>
        <p:spPr bwMode="auto">
          <a:xfrm>
            <a:off x="439961" y="1340768"/>
            <a:ext cx="7228384"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s-MX" sz="1400" dirty="0">
                <a:latin typeface="Helvetica 65 Medium" pitchFamily="2" charset="0"/>
                <a:ea typeface="SimHei" pitchFamily="49" charset="-122"/>
              </a:rPr>
              <a:t>Una persona con baja visión es aquella que tiene dañada la función visual incluso después de tratamiento y/o corrección refractiva estándar, y tiene una agudeza visual de menos de 20/60 hasta la percepción de la luz o un campo visual de menos de 10° desde el punto fijo, pero que utiliza o potencialmente es capaz de utilizar la visión para planear y/o ejecutar una tarea.</a:t>
            </a:r>
          </a:p>
        </p:txBody>
      </p:sp>
      <p:sp>
        <p:nvSpPr>
          <p:cNvPr id="6" name="5 Rectángulo"/>
          <p:cNvSpPr/>
          <p:nvPr/>
        </p:nvSpPr>
        <p:spPr>
          <a:xfrm>
            <a:off x="395536" y="116632"/>
            <a:ext cx="6948788" cy="646331"/>
          </a:xfrm>
          <a:prstGeom prst="rect">
            <a:avLst/>
          </a:prstGeom>
        </p:spPr>
        <p:txBody>
          <a:bodyPr wrap="square">
            <a:spAutoFit/>
          </a:bodyPr>
          <a:lstStyle/>
          <a:p>
            <a:pPr algn="just"/>
            <a:r>
              <a:rPr lang="es-MX" b="1" dirty="0" smtClean="0">
                <a:solidFill>
                  <a:schemeClr val="bg2">
                    <a:lumMod val="90000"/>
                  </a:schemeClr>
                </a:solidFill>
                <a:latin typeface="Helvetica 65 Medium" pitchFamily="2" charset="0"/>
                <a:ea typeface="SimHei" pitchFamily="49" charset="-122"/>
                <a:cs typeface="Arial" pitchFamily="34" charset="0"/>
              </a:rPr>
              <a:t>En 1992 la Organización Mundial de la Salud (OMS) brindó una nueva definición de baja visión</a:t>
            </a:r>
            <a:endParaRPr lang="es-MX" b="1" dirty="0">
              <a:solidFill>
                <a:schemeClr val="bg2">
                  <a:lumMod val="90000"/>
                </a:schemeClr>
              </a:solidFill>
              <a:latin typeface="Helvetica 65 Medium" pitchFamily="2" charset="0"/>
              <a:ea typeface="SimHei" pitchFamily="49" charset="-122"/>
              <a:cs typeface="Arial" pitchFamily="34" charset="0"/>
            </a:endParaRPr>
          </a:p>
        </p:txBody>
      </p:sp>
      <p:graphicFrame>
        <p:nvGraphicFramePr>
          <p:cNvPr id="7" name="6 Tabla"/>
          <p:cNvGraphicFramePr>
            <a:graphicFrameLocks noGrp="1"/>
          </p:cNvGraphicFramePr>
          <p:nvPr>
            <p:extLst>
              <p:ext uri="{D42A27DB-BD31-4B8C-83A1-F6EECF244321}">
                <p14:modId xmlns:p14="http://schemas.microsoft.com/office/powerpoint/2010/main" val="451028040"/>
              </p:ext>
            </p:extLst>
          </p:nvPr>
        </p:nvGraphicFramePr>
        <p:xfrm>
          <a:off x="1187624" y="2996952"/>
          <a:ext cx="1760445" cy="2952327"/>
        </p:xfrm>
        <a:graphic>
          <a:graphicData uri="http://schemas.openxmlformats.org/drawingml/2006/table">
            <a:tbl>
              <a:tblPr firstRow="1" bandRow="1">
                <a:tableStyleId>{5C22544A-7EE6-4342-B048-85BDC9FD1C3A}</a:tableStyleId>
              </a:tblPr>
              <a:tblGrid>
                <a:gridCol w="1760445"/>
              </a:tblGrid>
              <a:tr h="772939">
                <a:tc>
                  <a:txBody>
                    <a:bodyPr/>
                    <a:lstStyle/>
                    <a:p>
                      <a:pPr algn="ctr"/>
                      <a:r>
                        <a:rPr lang="es-MX" sz="1200" b="1" dirty="0" smtClean="0">
                          <a:solidFill>
                            <a:schemeClr val="bg2">
                              <a:lumMod val="25000"/>
                            </a:schemeClr>
                          </a:solidFill>
                          <a:latin typeface="Helvetica 65 Medium" pitchFamily="2" charset="0"/>
                        </a:rPr>
                        <a:t>Visión</a:t>
                      </a:r>
                      <a:r>
                        <a:rPr lang="es-MX" sz="1200" b="1" baseline="0" dirty="0" smtClean="0">
                          <a:solidFill>
                            <a:schemeClr val="bg2">
                              <a:lumMod val="25000"/>
                            </a:schemeClr>
                          </a:solidFill>
                          <a:latin typeface="Helvetica 65 Medium" pitchFamily="2" charset="0"/>
                        </a:rPr>
                        <a:t>  Baja</a:t>
                      </a:r>
                    </a:p>
                    <a:p>
                      <a:pPr algn="ctr"/>
                      <a:r>
                        <a:rPr lang="es-MX" sz="1200" b="1" baseline="0" dirty="0" smtClean="0">
                          <a:solidFill>
                            <a:schemeClr val="bg2">
                              <a:lumMod val="25000"/>
                            </a:schemeClr>
                          </a:solidFill>
                          <a:latin typeface="Helvetica 65 Medium" pitchFamily="2" charset="0"/>
                        </a:rPr>
                        <a:t>20/60-20/400</a:t>
                      </a:r>
                      <a:endParaRPr lang="es-ES" sz="1200" b="1" dirty="0">
                        <a:solidFill>
                          <a:schemeClr val="bg2">
                            <a:lumMod val="25000"/>
                          </a:schemeClr>
                        </a:solidFill>
                        <a:latin typeface="Helvetica 65 Medium" pitchFamily="2" charset="0"/>
                      </a:endParaRPr>
                    </a:p>
                  </a:txBody>
                  <a:tcPr/>
                </a:tc>
              </a:tr>
              <a:tr h="797700">
                <a:tc>
                  <a:txBody>
                    <a:bodyPr/>
                    <a:lstStyle/>
                    <a:p>
                      <a:pPr algn="ctr"/>
                      <a:r>
                        <a:rPr lang="es-MX" sz="1200" b="1" dirty="0" smtClean="0">
                          <a:solidFill>
                            <a:schemeClr val="bg2">
                              <a:lumMod val="25000"/>
                            </a:schemeClr>
                          </a:solidFill>
                          <a:latin typeface="Helvetica 65 Medium" pitchFamily="2" charset="0"/>
                        </a:rPr>
                        <a:t>Visión</a:t>
                      </a:r>
                      <a:r>
                        <a:rPr lang="es-MX" sz="1200" b="1" baseline="0" dirty="0" smtClean="0">
                          <a:solidFill>
                            <a:schemeClr val="bg2">
                              <a:lumMod val="25000"/>
                            </a:schemeClr>
                          </a:solidFill>
                          <a:latin typeface="Helvetica 65 Medium" pitchFamily="2" charset="0"/>
                        </a:rPr>
                        <a:t> Baja</a:t>
                      </a:r>
                    </a:p>
                    <a:p>
                      <a:pPr algn="ctr"/>
                      <a:r>
                        <a:rPr lang="es-MX" sz="1200" b="1" baseline="0" dirty="0" smtClean="0">
                          <a:solidFill>
                            <a:schemeClr val="bg2">
                              <a:lumMod val="25000"/>
                            </a:schemeClr>
                          </a:solidFill>
                          <a:latin typeface="Helvetica 65 Medium" pitchFamily="2" charset="0"/>
                        </a:rPr>
                        <a:t>Moderada</a:t>
                      </a:r>
                    </a:p>
                    <a:p>
                      <a:pPr algn="ctr"/>
                      <a:r>
                        <a:rPr lang="es-MX" sz="1200" b="1" baseline="0" dirty="0" smtClean="0">
                          <a:solidFill>
                            <a:schemeClr val="bg2">
                              <a:lumMod val="25000"/>
                            </a:schemeClr>
                          </a:solidFill>
                          <a:latin typeface="Helvetica 65 Medium" pitchFamily="2" charset="0"/>
                        </a:rPr>
                        <a:t>20/400-20/1000</a:t>
                      </a:r>
                      <a:endParaRPr lang="es-ES" sz="1200" b="1" dirty="0">
                        <a:solidFill>
                          <a:schemeClr val="bg2">
                            <a:lumMod val="25000"/>
                          </a:schemeClr>
                        </a:solidFill>
                        <a:latin typeface="Helvetica 65 Medium" pitchFamily="2" charset="0"/>
                      </a:endParaRPr>
                    </a:p>
                  </a:txBody>
                  <a:tcPr/>
                </a:tc>
              </a:tr>
              <a:tr h="649600">
                <a:tc>
                  <a:txBody>
                    <a:bodyPr/>
                    <a:lstStyle/>
                    <a:p>
                      <a:pPr algn="ctr"/>
                      <a:r>
                        <a:rPr lang="es-MX" sz="1200" b="1" dirty="0" smtClean="0">
                          <a:latin typeface="Helvetica 65 Medium" pitchFamily="2" charset="0"/>
                        </a:rPr>
                        <a:t>Visión</a:t>
                      </a:r>
                      <a:r>
                        <a:rPr lang="es-MX" sz="1200" b="1" baseline="0" dirty="0" smtClean="0">
                          <a:latin typeface="Helvetica 65 Medium" pitchFamily="2" charset="0"/>
                        </a:rPr>
                        <a:t> Baja</a:t>
                      </a:r>
                    </a:p>
                    <a:p>
                      <a:pPr algn="ctr"/>
                      <a:r>
                        <a:rPr lang="es-MX" sz="1200" b="1" baseline="0" dirty="0" smtClean="0">
                          <a:latin typeface="Helvetica 65 Medium" pitchFamily="2" charset="0"/>
                        </a:rPr>
                        <a:t>Profunda</a:t>
                      </a:r>
                    </a:p>
                    <a:p>
                      <a:pPr algn="ctr"/>
                      <a:r>
                        <a:rPr lang="es-MX" sz="1200" b="1" baseline="0" dirty="0" smtClean="0">
                          <a:latin typeface="Helvetica 65 Medium" pitchFamily="2" charset="0"/>
                        </a:rPr>
                        <a:t>20/1000</a:t>
                      </a:r>
                      <a:endParaRPr lang="es-ES" sz="1200" b="1" dirty="0">
                        <a:latin typeface="Helvetica 65 Medium" pitchFamily="2" charset="0"/>
                      </a:endParaRPr>
                    </a:p>
                  </a:txBody>
                  <a:tcPr/>
                </a:tc>
              </a:tr>
              <a:tr h="732088">
                <a:tc>
                  <a:txBody>
                    <a:bodyPr/>
                    <a:lstStyle/>
                    <a:p>
                      <a:pPr algn="ctr"/>
                      <a:r>
                        <a:rPr lang="es-MX" sz="1200" b="1" dirty="0" smtClean="0">
                          <a:latin typeface="Helvetica 65 Medium" pitchFamily="2" charset="0"/>
                        </a:rPr>
                        <a:t>CEGUERA</a:t>
                      </a:r>
                      <a:endParaRPr lang="es-ES" sz="1200" b="1" dirty="0">
                        <a:latin typeface="Helvetica 65 Medium" pitchFamily="2" charset="0"/>
                      </a:endParaRPr>
                    </a:p>
                  </a:txBody>
                  <a:tcPr/>
                </a:tc>
              </a:tr>
            </a:tbl>
          </a:graphicData>
        </a:graphic>
      </p:graphicFrame>
      <p:pic>
        <p:nvPicPr>
          <p:cNvPr id="3074" name="Picture 2" descr="G:\Banco de Imágenes\Ver Contigo\vercontigo-57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3212976"/>
            <a:ext cx="4032467" cy="26881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4932040" y="2847419"/>
            <a:ext cx="2016224" cy="276999"/>
          </a:xfrm>
          <a:prstGeom prst="rect">
            <a:avLst/>
          </a:prstGeom>
          <a:noFill/>
        </p:spPr>
        <p:txBody>
          <a:bodyPr wrap="square" rtlCol="0">
            <a:spAutoFit/>
          </a:bodyPr>
          <a:lstStyle/>
          <a:p>
            <a:r>
              <a:rPr lang="es-MX" sz="1200" dirty="0" smtClean="0"/>
              <a:t>Dra. Lourdes Medina</a:t>
            </a:r>
            <a:endParaRPr lang="es-ES" sz="1200" dirty="0"/>
          </a:p>
        </p:txBody>
      </p:sp>
    </p:spTree>
    <p:extLst>
      <p:ext uri="{BB962C8B-B14F-4D97-AF65-F5344CB8AC3E}">
        <p14:creationId xmlns:p14="http://schemas.microsoft.com/office/powerpoint/2010/main" val="7551512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s-MX" dirty="0">
                <a:latin typeface="Helvetica 65 Medium" pitchFamily="2" charset="0"/>
              </a:rPr>
              <a:t>Ceguera</a:t>
            </a:r>
          </a:p>
        </p:txBody>
      </p:sp>
      <p:sp>
        <p:nvSpPr>
          <p:cNvPr id="40963" name="Rectangle 3"/>
          <p:cNvSpPr>
            <a:spLocks noGrp="1" noChangeArrowheads="1"/>
          </p:cNvSpPr>
          <p:nvPr>
            <p:ph idx="1"/>
          </p:nvPr>
        </p:nvSpPr>
        <p:spPr/>
        <p:txBody>
          <a:bodyPr/>
          <a:lstStyle/>
          <a:p>
            <a:pPr>
              <a:lnSpc>
                <a:spcPct val="90000"/>
              </a:lnSpc>
            </a:pPr>
            <a:r>
              <a:rPr lang="es-ES_tradnl" sz="2400" b="1" dirty="0">
                <a:effectLst/>
                <a:latin typeface="Helvetica 65 Medium" pitchFamily="2" charset="0"/>
              </a:rPr>
              <a:t>Ceguera Funcional:</a:t>
            </a:r>
            <a:endParaRPr lang="es-ES_tradnl" sz="2400" dirty="0">
              <a:effectLst/>
              <a:latin typeface="Helvetica 65 Medium" pitchFamily="2" charset="0"/>
            </a:endParaRPr>
          </a:p>
          <a:p>
            <a:pPr>
              <a:lnSpc>
                <a:spcPct val="90000"/>
              </a:lnSpc>
              <a:buFont typeface="Wingdings" pitchFamily="2" charset="2"/>
              <a:buNone/>
            </a:pPr>
            <a:r>
              <a:rPr lang="es-ES_tradnl" sz="2400" dirty="0">
                <a:effectLst/>
                <a:latin typeface="Helvetica 65 Medium" pitchFamily="2" charset="0"/>
              </a:rPr>
              <a:t>	Es aquella condición donde la agudeza visual es menor de 20/400 en el mejor ojo con la mejor corrección, o en situaciones de bajo contraste o deslumbramiento. </a:t>
            </a:r>
          </a:p>
          <a:p>
            <a:pPr>
              <a:lnSpc>
                <a:spcPct val="90000"/>
              </a:lnSpc>
            </a:pPr>
            <a:endParaRPr lang="es-ES_tradnl" sz="2400" dirty="0">
              <a:effectLst/>
              <a:latin typeface="Helvetica 65 Medium" pitchFamily="2" charset="0"/>
            </a:endParaRPr>
          </a:p>
          <a:p>
            <a:pPr>
              <a:lnSpc>
                <a:spcPct val="90000"/>
              </a:lnSpc>
            </a:pPr>
            <a:r>
              <a:rPr lang="es-ES_tradnl" sz="2400" b="1" dirty="0">
                <a:effectLst/>
                <a:latin typeface="Helvetica 65 Medium" pitchFamily="2" charset="0"/>
              </a:rPr>
              <a:t>Ceguera Legal en México:</a:t>
            </a:r>
            <a:endParaRPr lang="es-ES_tradnl" sz="2400" dirty="0">
              <a:effectLst/>
              <a:latin typeface="Helvetica 65 Medium" pitchFamily="2" charset="0"/>
            </a:endParaRPr>
          </a:p>
          <a:p>
            <a:pPr>
              <a:lnSpc>
                <a:spcPct val="90000"/>
              </a:lnSpc>
              <a:buFont typeface="Wingdings" pitchFamily="2" charset="2"/>
              <a:buNone/>
            </a:pPr>
            <a:r>
              <a:rPr lang="es-ES_tradnl" sz="2400" dirty="0">
                <a:effectLst/>
                <a:latin typeface="Helvetica 65 Medium" pitchFamily="2" charset="0"/>
              </a:rPr>
              <a:t>	Agudeza Visual de 20/200 en el mejor ojo con la mejor corrección o un campo visual inferior a 40º</a:t>
            </a:r>
          </a:p>
          <a:p>
            <a:pPr>
              <a:lnSpc>
                <a:spcPct val="90000"/>
              </a:lnSpc>
            </a:pPr>
            <a:endParaRPr lang="es-MX" sz="2400" dirty="0">
              <a:latin typeface="Century Gothic" pitchFamily="34" charset="0"/>
            </a:endParaRPr>
          </a:p>
        </p:txBody>
      </p:sp>
    </p:spTree>
    <p:extLst>
      <p:ext uri="{BB962C8B-B14F-4D97-AF65-F5344CB8AC3E}">
        <p14:creationId xmlns:p14="http://schemas.microsoft.com/office/powerpoint/2010/main" val="2506398517"/>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Tema1">
  <a:themeElements>
    <a:clrScheme name="VerContigo Mixto">
      <a:dk1>
        <a:srgbClr val="003869"/>
      </a:dk1>
      <a:lt1>
        <a:sysClr val="window" lastClr="FFFFFF"/>
      </a:lt1>
      <a:dk2>
        <a:srgbClr val="3D5B93"/>
      </a:dk2>
      <a:lt2>
        <a:srgbClr val="F9DCE0"/>
      </a:lt2>
      <a:accent1>
        <a:srgbClr val="D9E1EF"/>
      </a:accent1>
      <a:accent2>
        <a:srgbClr val="F9DCE0"/>
      </a:accent2>
      <a:accent3>
        <a:srgbClr val="A4B0CD"/>
      </a:accent3>
      <a:accent4>
        <a:srgbClr val="E16C76"/>
      </a:accent4>
      <a:accent5>
        <a:srgbClr val="003869"/>
      </a:accent5>
      <a:accent6>
        <a:srgbClr val="E04F66"/>
      </a:accent6>
      <a:hlink>
        <a:srgbClr val="0000FF"/>
      </a:hlink>
      <a:folHlink>
        <a:srgbClr val="800080"/>
      </a:folHlink>
    </a:clrScheme>
    <a:fontScheme name="VerContigo">
      <a:majorFont>
        <a:latin typeface="Futura LT ExtraBold"/>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urrencia">
  <a:themeElements>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urrencia">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urrencia">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Tema1</Template>
  <TotalTime>3202</TotalTime>
  <Words>1940</Words>
  <Application>Microsoft Office PowerPoint</Application>
  <PresentationFormat>Presentación en pantalla (4:3)</PresentationFormat>
  <Paragraphs>517</Paragraphs>
  <Slides>45</Slides>
  <Notes>0</Notes>
  <HiddenSlides>0</HiddenSlides>
  <MMClips>0</MMClips>
  <ScaleCrop>false</ScaleCrop>
  <HeadingPairs>
    <vt:vector size="4" baseType="variant">
      <vt:variant>
        <vt:lpstr>Tema</vt:lpstr>
      </vt:variant>
      <vt:variant>
        <vt:i4>2</vt:i4>
      </vt:variant>
      <vt:variant>
        <vt:lpstr>Títulos de diapositiva</vt:lpstr>
      </vt:variant>
      <vt:variant>
        <vt:i4>45</vt:i4>
      </vt:variant>
    </vt:vector>
  </HeadingPairs>
  <TitlesOfParts>
    <vt:vector size="47" baseType="lpstr">
      <vt:lpstr>Tema1</vt:lpstr>
      <vt:lpstr>Concurrencia</vt:lpstr>
      <vt:lpstr>    Experiencias del trabajo en equipo multidisciplinario para lograr la autonomía e inclusión de los estudiantes con discapacidad visual.     </vt:lpstr>
      <vt:lpstr>Presentación de PowerPoint</vt:lpstr>
      <vt:lpstr>MISIÓN</vt:lpstr>
      <vt:lpstr>MODELO DE ATENCIÓN</vt:lpstr>
      <vt:lpstr>Presentación de PowerPoint</vt:lpstr>
      <vt:lpstr>Presentación de PowerPoint</vt:lpstr>
      <vt:lpstr>Entrenamiento visual</vt:lpstr>
      <vt:lpstr>Presentación de PowerPoint</vt:lpstr>
      <vt:lpstr>Ceguera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REHABILITACIÓN</vt:lpstr>
      <vt:lpstr>Presentación de PowerPoint</vt:lpstr>
      <vt:lpstr>Presentación de PowerPoint</vt:lpstr>
      <vt:lpstr>Presentación de PowerPoint</vt:lpstr>
      <vt:lpstr>Desarrollo afectivo social</vt:lpstr>
      <vt:lpstr>Presentación de PowerPoint</vt:lpstr>
      <vt:lpstr>Presentación de PowerPoint</vt:lpstr>
      <vt:lpstr>Presentación de PowerPoint</vt:lpstr>
      <vt:lpstr>Presentación de PowerPoint</vt:lpstr>
      <vt:lpstr>Presentación de PowerPoint</vt:lpstr>
      <vt:lpstr>Habilidades visuales que debemos entrenar mediante ejercicios dirigidos.</vt:lpstr>
      <vt:lpstr>Presentación de PowerPoint</vt:lpstr>
      <vt:lpstr>Manual para Padres…</vt:lpstr>
      <vt:lpstr>Presentación de PowerPoint</vt:lpstr>
      <vt:lpstr>INCLUSIÓN EN MÉXICO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tiflotecnología</vt:lpstr>
      <vt:lpstr>Capacitación a actores públicos </vt:lpstr>
      <vt:lpstr>Prácticas inclusivas</vt:lpstr>
      <vt:lpstr>Presentación de PowerPoint</vt:lpstr>
      <vt:lpstr>Presentación de PowerPoint</vt:lpstr>
      <vt:lpstr>Presentación de PowerPoint</vt:lpstr>
      <vt:lpstr>Presentación de PowerPoint</vt:lpstr>
    </vt:vector>
  </TitlesOfParts>
  <Company>Elzita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Elsa Villarreal Mora</dc:creator>
  <cp:lastModifiedBy>Elsa Villarreal Mora</cp:lastModifiedBy>
  <cp:revision>154</cp:revision>
  <dcterms:created xsi:type="dcterms:W3CDTF">2012-10-25T17:24:44Z</dcterms:created>
  <dcterms:modified xsi:type="dcterms:W3CDTF">2012-11-07T14:15:45Z</dcterms:modified>
</cp:coreProperties>
</file>