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60" r:id="rId5"/>
    <p:sldId id="30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83" r:id="rId20"/>
    <p:sldId id="285" r:id="rId21"/>
    <p:sldId id="284" r:id="rId22"/>
    <p:sldId id="274" r:id="rId23"/>
    <p:sldId id="281" r:id="rId24"/>
    <p:sldId id="279" r:id="rId25"/>
    <p:sldId id="280" r:id="rId26"/>
    <p:sldId id="278" r:id="rId27"/>
    <p:sldId id="277" r:id="rId28"/>
    <p:sldId id="292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94622" autoAdjust="0"/>
  </p:normalViewPr>
  <p:slideViewPr>
    <p:cSldViewPr>
      <p:cViewPr>
        <p:scale>
          <a:sx n="60" d="100"/>
          <a:sy n="60" d="100"/>
        </p:scale>
        <p:origin x="-73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altLang="es-UY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 altLang="es-UY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 altLang="es-UY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AF1863-9D9A-43F2-894D-86976F184D60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353604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3CFBB-EF53-4DEC-858B-3C0CF3646088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365476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529A2-2B72-4399-AD2E-A76A5C59F092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42456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F5F9E-386A-4469-9CD7-EDEA88DF28E4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309995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22B328-9AB8-468A-8F6E-3FD34F824CD3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252010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62480-8E20-4FC6-8A21-85E7A5737505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295050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C765B-ADEE-4584-82B4-35D212D30C2A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227939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04CE9-2005-4D4C-8AD6-B9592F871A56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256785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BBF44-3D43-4037-A505-4171CFA93B4E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47427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972C2-F213-4DEF-9561-F115657E97C1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389159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2FFCF-1CC8-4581-A021-AB80732E6DF5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345389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C396E-1D20-4E08-A7C0-24D9C0F58E40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332695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39B72-66AB-4121-840D-11F8E07988EE}" type="slidenum">
              <a:rPr lang="es-ES" altLang="es-UY"/>
              <a:pPr/>
              <a:t>‹Nº›</a:t>
            </a:fld>
            <a:endParaRPr lang="es-ES" altLang="es-UY"/>
          </a:p>
        </p:txBody>
      </p:sp>
    </p:spTree>
    <p:extLst>
      <p:ext uri="{BB962C8B-B14F-4D97-AF65-F5344CB8AC3E}">
        <p14:creationId xmlns:p14="http://schemas.microsoft.com/office/powerpoint/2010/main" val="289553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 smtClean="0"/>
              <a:t>Haga clic para modificar el estilo de texto del patrón</a:t>
            </a:r>
          </a:p>
          <a:p>
            <a:pPr lvl="1"/>
            <a:r>
              <a:rPr lang="es-ES" altLang="es-UY" smtClean="0"/>
              <a:t>Segundo nivel</a:t>
            </a:r>
          </a:p>
          <a:p>
            <a:pPr lvl="2"/>
            <a:r>
              <a:rPr lang="es-ES" altLang="es-UY" smtClean="0"/>
              <a:t>Tercer nivel</a:t>
            </a:r>
          </a:p>
          <a:p>
            <a:pPr lvl="3"/>
            <a:r>
              <a:rPr lang="es-ES" altLang="es-UY" smtClean="0"/>
              <a:t>Cuarto nivel</a:t>
            </a:r>
          </a:p>
          <a:p>
            <a:pPr lvl="4"/>
            <a:r>
              <a:rPr lang="es-ES" altLang="es-UY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U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U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90274D-8081-40C4-B88A-1F8CAD57BA2C}" type="slidenum">
              <a:rPr lang="es-ES" altLang="es-UY"/>
              <a:pPr/>
              <a:t>‹Nº›</a:t>
            </a:fld>
            <a:endParaRPr lang="es-ES" altLang="es-UY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UY" sz="5400" b="1" dirty="0"/>
              <a:t/>
            </a:r>
            <a:br>
              <a:rPr lang="es-ES" altLang="es-UY" sz="5400" b="1" dirty="0"/>
            </a:br>
            <a:endParaRPr lang="es-ES" altLang="es-UY" sz="5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5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4000" b="1"/>
              <a:t>TECNICAS DE ENTRENAMIENTO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s-ES" altLang="es-UY" sz="3600" b="1" dirty="0"/>
              <a:t>ENFOQUES PUNTUALES</a:t>
            </a:r>
          </a:p>
          <a:p>
            <a:r>
              <a:rPr lang="es-ES" altLang="es-UY" sz="3600" b="1" dirty="0"/>
              <a:t>RASTRILLEO</a:t>
            </a:r>
          </a:p>
          <a:p>
            <a:r>
              <a:rPr lang="es-ES" altLang="es-UY" sz="3600" b="1" dirty="0"/>
              <a:t>RECONOCIMIENTO EN SU PROPIA CASA</a:t>
            </a:r>
          </a:p>
          <a:p>
            <a:endParaRPr lang="es-ES" altLang="es-UY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4800" b="1"/>
              <a:t>ENTRENAR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229600" cy="5029200"/>
          </a:xfrm>
        </p:spPr>
        <p:txBody>
          <a:bodyPr/>
          <a:lstStyle/>
          <a:p>
            <a:pPr algn="ctr"/>
            <a:r>
              <a:rPr lang="es-ES" altLang="es-UY" sz="3600" b="1" dirty="0"/>
              <a:t>CON TUBOS</a:t>
            </a:r>
          </a:p>
          <a:p>
            <a:pPr algn="ctr"/>
            <a:endParaRPr lang="es-ES" altLang="es-UY" sz="3600" b="1" dirty="0"/>
          </a:p>
          <a:p>
            <a:pPr algn="ctr">
              <a:buFontTx/>
              <a:buNone/>
            </a:pPr>
            <a:r>
              <a:rPr lang="es-ES" altLang="es-UY" sz="3600" b="1" dirty="0"/>
              <a:t>EJEMPLO: </a:t>
            </a:r>
            <a:r>
              <a:rPr lang="es-ES" altLang="es-UY" sz="3600" b="1" dirty="0" smtClean="0"/>
              <a:t>PAPEL  DE COCINA</a:t>
            </a:r>
            <a:endParaRPr lang="es-ES" altLang="es-UY" sz="3600" b="1" dirty="0"/>
          </a:p>
          <a:p>
            <a:pPr algn="ctr">
              <a:buFontTx/>
              <a:buNone/>
            </a:pPr>
            <a:r>
              <a:rPr lang="es-ES" altLang="es-UY" sz="3600" b="1" dirty="0"/>
              <a:t>		</a:t>
            </a:r>
            <a:r>
              <a:rPr lang="es-ES" altLang="es-UY" sz="3600" b="1" dirty="0" smtClean="0"/>
              <a:t>    PAPEL </a:t>
            </a:r>
            <a:r>
              <a:rPr lang="es-ES" altLang="es-UY" sz="3600" b="1" dirty="0"/>
              <a:t>DE FAX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b="1"/>
              <a:t>ENTRENAMIENTO CON 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930" y="1956147"/>
            <a:ext cx="8229600" cy="3921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UY" sz="4000" b="1" dirty="0"/>
              <a:t>NOMBRES CALLES</a:t>
            </a:r>
          </a:p>
          <a:p>
            <a:pPr>
              <a:lnSpc>
                <a:spcPct val="90000"/>
              </a:lnSpc>
            </a:pPr>
            <a:endParaRPr lang="es-ES" altLang="es-UY" sz="4000" b="1" dirty="0"/>
          </a:p>
          <a:p>
            <a:pPr>
              <a:lnSpc>
                <a:spcPct val="90000"/>
              </a:lnSpc>
            </a:pPr>
            <a:r>
              <a:rPr lang="es-ES" altLang="es-UY" sz="4000" b="1" dirty="0"/>
              <a:t>NUMEROS PUERTAS</a:t>
            </a:r>
          </a:p>
          <a:p>
            <a:pPr>
              <a:lnSpc>
                <a:spcPct val="90000"/>
              </a:lnSpc>
            </a:pPr>
            <a:endParaRPr lang="es-ES" altLang="es-UY" sz="4000" b="1" dirty="0"/>
          </a:p>
          <a:p>
            <a:pPr>
              <a:lnSpc>
                <a:spcPct val="90000"/>
              </a:lnSpc>
            </a:pPr>
            <a:r>
              <a:rPr lang="es-ES" altLang="es-UY" sz="4000" b="1" dirty="0"/>
              <a:t>AMIGO ENTRE MUCHA GENTE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5400" b="1"/>
              <a:t> TENER EN CUENTA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algn="ctr"/>
            <a:r>
              <a:rPr lang="es-ES" altLang="es-UY" sz="4400" b="1" dirty="0"/>
              <a:t>X</a:t>
            </a:r>
          </a:p>
          <a:p>
            <a:pPr algn="ctr">
              <a:buFontTx/>
              <a:buNone/>
            </a:pPr>
            <a:endParaRPr lang="es-ES" altLang="es-UY" sz="1800" b="1" dirty="0"/>
          </a:p>
          <a:p>
            <a:pPr algn="ctr"/>
            <a:r>
              <a:rPr lang="es-ES" altLang="es-UY" sz="4400" b="1" dirty="0"/>
              <a:t>CV</a:t>
            </a:r>
          </a:p>
          <a:p>
            <a:pPr marL="0" indent="0" algn="ctr">
              <a:buNone/>
            </a:pPr>
            <a:endParaRPr lang="es-ES" altLang="es-UY" sz="1400" b="1" dirty="0"/>
          </a:p>
          <a:p>
            <a:pPr algn="ctr"/>
            <a:r>
              <a:rPr lang="es-ES" altLang="es-UY" sz="4400" b="1" dirty="0"/>
              <a:t>NISTAGMUS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5400" b="1"/>
              <a:t>USO PUNTUAL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568680" cy="4137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UY" sz="3400" b="1" dirty="0"/>
              <a:t>SI LOGRA C/ TS 5/10 AV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UY" sz="3400" b="1" dirty="0" smtClean="0"/>
              <a:t>   SE </a:t>
            </a:r>
            <a:r>
              <a:rPr lang="es-ES" altLang="es-UY" sz="3400" b="1" dirty="0"/>
              <a:t>LOGRA MAYORIA DE OBJETIVOS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altLang="es-UY" sz="1400" b="1" dirty="0"/>
          </a:p>
          <a:p>
            <a:pPr>
              <a:lnSpc>
                <a:spcPct val="90000"/>
              </a:lnSpc>
            </a:pPr>
            <a:r>
              <a:rPr lang="es-ES" altLang="es-UY" sz="3400" b="1" dirty="0"/>
              <a:t>DAR EL  &lt; X  CON QUE LOGRA EL OBJETIVO</a:t>
            </a:r>
          </a:p>
          <a:p>
            <a:pPr>
              <a:lnSpc>
                <a:spcPct val="90000"/>
              </a:lnSpc>
            </a:pPr>
            <a:endParaRPr lang="es-ES" altLang="es-UY" sz="1600" b="1" dirty="0" smtClean="0"/>
          </a:p>
          <a:p>
            <a:pPr>
              <a:lnSpc>
                <a:spcPct val="90000"/>
              </a:lnSpc>
            </a:pPr>
            <a:r>
              <a:rPr lang="es-ES" altLang="es-UY" sz="3400" b="1" dirty="0" smtClean="0"/>
              <a:t>a  </a:t>
            </a:r>
            <a:r>
              <a:rPr lang="es-ES" altLang="es-UY" sz="3400" b="1" dirty="0"/>
              <a:t>&gt; X &gt; DIFICULTAD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altLang="es-UY" sz="3400" b="1" dirty="0"/>
          </a:p>
          <a:p>
            <a:pPr>
              <a:lnSpc>
                <a:spcPct val="90000"/>
              </a:lnSpc>
              <a:buFontTx/>
              <a:buNone/>
            </a:pPr>
            <a:endParaRPr lang="es-ES" altLang="es-UY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5400" b="1"/>
              <a:t>COMO SE USA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72133"/>
            <a:ext cx="8229600" cy="4525963"/>
          </a:xfrm>
        </p:spPr>
        <p:txBody>
          <a:bodyPr/>
          <a:lstStyle/>
          <a:p>
            <a:r>
              <a:rPr lang="es-ES" altLang="es-UY" b="1" dirty="0"/>
              <a:t>ENTRENANDO</a:t>
            </a:r>
          </a:p>
          <a:p>
            <a:endParaRPr lang="es-ES" altLang="es-UY" b="1" dirty="0"/>
          </a:p>
          <a:p>
            <a:r>
              <a:rPr lang="es-ES" altLang="es-UY" sz="4000" b="1" dirty="0"/>
              <a:t>ENTRENANDO</a:t>
            </a:r>
          </a:p>
          <a:p>
            <a:endParaRPr lang="es-ES" altLang="es-UY" sz="4000" b="1" dirty="0"/>
          </a:p>
          <a:p>
            <a:r>
              <a:rPr lang="es-ES" altLang="es-UY" sz="4800" b="1" dirty="0"/>
              <a:t>ENTRENANDO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5400" b="1"/>
              <a:t>? X de 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948" y="2204864"/>
            <a:ext cx="8291512" cy="3417888"/>
          </a:xfrm>
        </p:spPr>
        <p:txBody>
          <a:bodyPr/>
          <a:lstStyle/>
          <a:p>
            <a:r>
              <a:rPr lang="es-ES" altLang="es-UY" sz="4400" b="1" dirty="0"/>
              <a:t>ACORDE A SU NECESIDAD</a:t>
            </a:r>
          </a:p>
          <a:p>
            <a:r>
              <a:rPr lang="es-ES" altLang="es-UY" sz="4400" b="1" dirty="0"/>
              <a:t>ACORDE A SU AV</a:t>
            </a:r>
          </a:p>
          <a:p>
            <a:r>
              <a:rPr lang="es-ES" altLang="es-UY" sz="4400" b="1" dirty="0"/>
              <a:t>ACORDE A SU CV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5400" b="1"/>
              <a:t>CV  vs  PATOLOGIA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40247"/>
            <a:ext cx="8229600" cy="4137025"/>
          </a:xfrm>
        </p:spPr>
        <p:txBody>
          <a:bodyPr/>
          <a:lstStyle/>
          <a:p>
            <a:r>
              <a:rPr lang="es-ES" altLang="es-UY" sz="4000" b="1" dirty="0"/>
              <a:t>DMRE</a:t>
            </a:r>
          </a:p>
          <a:p>
            <a:r>
              <a:rPr lang="es-ES" altLang="es-UY" sz="4000" b="1" dirty="0"/>
              <a:t>GLAUCOMA</a:t>
            </a:r>
          </a:p>
          <a:p>
            <a:r>
              <a:rPr lang="es-ES" altLang="es-UY" sz="4000" b="1" dirty="0"/>
              <a:t>RETINITIS PIGMENTARIA</a:t>
            </a:r>
          </a:p>
          <a:p>
            <a:r>
              <a:rPr lang="es-ES" altLang="es-UY" sz="4000" b="1" dirty="0"/>
              <a:t>RETINOPATIA DIABETICA</a:t>
            </a:r>
          </a:p>
          <a:p>
            <a:r>
              <a:rPr lang="es-ES" altLang="es-UY" sz="4000" b="1" dirty="0"/>
              <a:t>CATARATA</a:t>
            </a:r>
          </a:p>
          <a:p>
            <a:endParaRPr lang="es-ES" altLang="es-UY" sz="4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UADRO 1 cop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7395864" cy="502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UADRO 2 cop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331075" cy="46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6"/>
            <a:ext cx="8374063" cy="4895850"/>
          </a:xfrm>
        </p:spPr>
        <p:txBody>
          <a:bodyPr/>
          <a:lstStyle/>
          <a:p>
            <a:r>
              <a:rPr lang="es-ES" altLang="es-UY" sz="3600" dirty="0"/>
              <a:t>TELESCOPIOS</a:t>
            </a:r>
          </a:p>
          <a:p>
            <a:pPr>
              <a:buFontTx/>
              <a:buNone/>
            </a:pPr>
            <a:endParaRPr lang="es-ES" altLang="es-UY" sz="3600" dirty="0"/>
          </a:p>
          <a:p>
            <a:r>
              <a:rPr lang="es-ES" altLang="es-UY" sz="3600" dirty="0"/>
              <a:t>FILTROS</a:t>
            </a:r>
          </a:p>
          <a:p>
            <a:pPr>
              <a:buFontTx/>
              <a:buNone/>
            </a:pPr>
            <a:endParaRPr lang="es-ES" altLang="es-UY" sz="3600" dirty="0"/>
          </a:p>
          <a:p>
            <a:pPr>
              <a:buFontTx/>
              <a:buNone/>
            </a:pPr>
            <a:r>
              <a:rPr lang="es-ES" altLang="es-UY" sz="3600" b="1" dirty="0"/>
              <a:t>AYUDAS NO OPTICAS</a:t>
            </a:r>
            <a:r>
              <a:rPr lang="es-ES" altLang="es-UY" sz="3600" dirty="0"/>
              <a:t> </a:t>
            </a:r>
          </a:p>
          <a:p>
            <a:pPr>
              <a:buFontTx/>
              <a:buNone/>
            </a:pPr>
            <a:endParaRPr lang="es-ES" altLang="es-UY" sz="3600" dirty="0"/>
          </a:p>
          <a:p>
            <a:r>
              <a:rPr lang="es-ES" altLang="es-UY" sz="3600" dirty="0"/>
              <a:t>VISERAS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UADRO 4 cop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7339409" cy="51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UADRO 3 copi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513512" cy="46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06887"/>
          </a:xfrm>
        </p:spPr>
        <p:txBody>
          <a:bodyPr/>
          <a:lstStyle/>
          <a:p>
            <a:r>
              <a:rPr lang="es-ES" altLang="es-UY" sz="6000" b="1"/>
              <a:t>VARIEDAD</a:t>
            </a:r>
            <a:r>
              <a:rPr lang="es-ES" altLang="es-UY" sz="5400" b="1"/>
              <a:t> DE 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438275"/>
            <a:ext cx="5916612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_tradnl" altLang="es-UY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altLang="es-UY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663"/>
            <a:ext cx="7564842" cy="490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7409996" cy="47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oto para pp a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9" y="178056"/>
            <a:ext cx="4610100" cy="62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8130" y="423227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35" y="5853260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oto para pp 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785938"/>
            <a:ext cx="43719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5" y="404813"/>
            <a:ext cx="7764836" cy="489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5400" b="1"/>
              <a:t>TELESCOPIOS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altLang="es-UY" b="1" dirty="0"/>
          </a:p>
          <a:p>
            <a:r>
              <a:rPr lang="es-ES" altLang="es-UY" b="1" dirty="0"/>
              <a:t>FOCO FIJO</a:t>
            </a:r>
          </a:p>
          <a:p>
            <a:endParaRPr lang="es-ES" altLang="es-UY" b="1" dirty="0"/>
          </a:p>
          <a:p>
            <a:r>
              <a:rPr lang="es-ES" altLang="es-UY" b="1" dirty="0"/>
              <a:t>ENFOCABLES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5400" b="1"/>
              <a:t>FOCO FIJO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UY" sz="3600" b="1"/>
          </a:p>
          <a:p>
            <a:r>
              <a:rPr lang="es-ES" altLang="es-UY" sz="3600" b="1"/>
              <a:t>DISTANCIA FINITA &gt; 1 MT</a:t>
            </a:r>
          </a:p>
          <a:p>
            <a:endParaRPr lang="es-ES" altLang="es-UY" sz="3600" b="1"/>
          </a:p>
          <a:p>
            <a:r>
              <a:rPr lang="es-ES" altLang="es-UY" sz="3600" b="1"/>
              <a:t>POSICION SUPERIOR O CENTRAL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b="1"/>
              <a:t>ENFOCABLES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es-ES" altLang="es-UY" b="1"/>
              <a:t>≠ DISTANCIAS</a:t>
            </a:r>
          </a:p>
          <a:p>
            <a:endParaRPr lang="es-ES" altLang="es-UY" b="1"/>
          </a:p>
          <a:p>
            <a:r>
              <a:rPr lang="es-ES" altLang="es-UY" b="1"/>
              <a:t>POSICION SUPERIOR</a:t>
            </a:r>
          </a:p>
          <a:p>
            <a:endParaRPr lang="es-ES" altLang="es-UY" b="1"/>
          </a:p>
          <a:p>
            <a:r>
              <a:rPr lang="es-ES" altLang="es-UY" b="1"/>
              <a:t>CENTRAL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8066088" cy="5400675"/>
          </a:xfrm>
        </p:spPr>
        <p:txBody>
          <a:bodyPr/>
          <a:lstStyle/>
          <a:p>
            <a:r>
              <a:rPr lang="es-ES" altLang="es-UY" sz="4400" b="1"/>
              <a:t>MONOCULAR</a:t>
            </a:r>
          </a:p>
          <a:p>
            <a:r>
              <a:rPr lang="es-ES" altLang="es-UY" sz="4400" b="1"/>
              <a:t>BINOCULAR</a:t>
            </a:r>
          </a:p>
          <a:p>
            <a:r>
              <a:rPr lang="es-ES" altLang="es-UY" sz="4400" b="1"/>
              <a:t>MANUALES</a:t>
            </a:r>
          </a:p>
          <a:p>
            <a:r>
              <a:rPr lang="es-ES" altLang="es-UY" sz="4400" b="1"/>
              <a:t>MONTADOS</a:t>
            </a:r>
          </a:p>
          <a:p>
            <a:r>
              <a:rPr lang="es-ES" altLang="es-UY" sz="4400" b="1"/>
              <a:t>INTRAOCULAR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altLang="es-UY" sz="6600" b="1"/>
              <a:t>?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ES" altLang="es-UY" sz="44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altLang="es-UY" sz="5400" b="1"/>
              <a:t>X &lt; C V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s-ES" altLang="es-UY" sz="54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altLang="es-UY" sz="4400" b="1"/>
              <a:t>PESO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5400" b="1"/>
              <a:t>TAREAS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4520" y="1484784"/>
            <a:ext cx="6995120" cy="4248473"/>
          </a:xfrm>
        </p:spPr>
        <p:txBody>
          <a:bodyPr/>
          <a:lstStyle/>
          <a:p>
            <a:endParaRPr lang="es-ES" altLang="es-UY" dirty="0"/>
          </a:p>
          <a:p>
            <a:r>
              <a:rPr lang="es-ES" altLang="es-UY" b="1" dirty="0"/>
              <a:t>VISUALIZAR SEMAFOROS</a:t>
            </a:r>
          </a:p>
          <a:p>
            <a:r>
              <a:rPr lang="es-ES" altLang="es-UY" b="1" dirty="0"/>
              <a:t>CARTELES EN CALLE</a:t>
            </a:r>
          </a:p>
          <a:p>
            <a:r>
              <a:rPr lang="es-ES" altLang="es-UY" b="1" dirty="0"/>
              <a:t>ROSTROS</a:t>
            </a:r>
          </a:p>
          <a:p>
            <a:r>
              <a:rPr lang="es-ES" altLang="es-UY" b="1" dirty="0"/>
              <a:t>OMNIBUS</a:t>
            </a:r>
          </a:p>
          <a:p>
            <a:r>
              <a:rPr lang="es-ES" altLang="es-UY" b="1" dirty="0"/>
              <a:t>TV</a:t>
            </a:r>
          </a:p>
          <a:p>
            <a:r>
              <a:rPr lang="es-ES" altLang="es-UY" b="1" dirty="0"/>
              <a:t>PIZARRA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UY" sz="4800" b="1"/>
              <a:t>CUANDO SE ACONSEJAN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s-ES" altLang="es-UY" sz="3600" b="1" dirty="0"/>
              <a:t>MEJOR IMAGEN QUE SIN EL</a:t>
            </a:r>
          </a:p>
          <a:p>
            <a:r>
              <a:rPr lang="es-ES" altLang="es-UY" sz="3600" b="1" dirty="0"/>
              <a:t>EN USO DE DISTANCIA &gt; 1,5 MTS</a:t>
            </a:r>
          </a:p>
          <a:p>
            <a:r>
              <a:rPr lang="es-ES" altLang="es-UY" sz="3600" b="1" dirty="0"/>
              <a:t>CV QUE ABARQUE LO SUFICIENTE</a:t>
            </a:r>
          </a:p>
          <a:p>
            <a:r>
              <a:rPr lang="es-ES" altLang="es-UY" sz="3600" b="1" dirty="0"/>
              <a:t>PIZARRA en ESCUELA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172</Words>
  <Application>Microsoft Office PowerPoint</Application>
  <PresentationFormat>Presentación en pantalla (4:3)</PresentationFormat>
  <Paragraphs>92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Wingdings</vt:lpstr>
      <vt:lpstr>Tahoma</vt:lpstr>
      <vt:lpstr>Diseño predeterminado</vt:lpstr>
      <vt:lpstr> </vt:lpstr>
      <vt:lpstr>Presentación de PowerPoint</vt:lpstr>
      <vt:lpstr>TELESCOPIOS</vt:lpstr>
      <vt:lpstr>FOCO FIJO</vt:lpstr>
      <vt:lpstr>ENFOCABLES</vt:lpstr>
      <vt:lpstr>Presentación de PowerPoint</vt:lpstr>
      <vt:lpstr>Presentación de PowerPoint</vt:lpstr>
      <vt:lpstr>TAREAS</vt:lpstr>
      <vt:lpstr>CUANDO SE ACONSEJAN</vt:lpstr>
      <vt:lpstr>TECNICAS DE ENTRENAMIENTO</vt:lpstr>
      <vt:lpstr>ENTRENAR</vt:lpstr>
      <vt:lpstr>ENTRENAMIENTO CON TS</vt:lpstr>
      <vt:lpstr> TENER EN CUENTA</vt:lpstr>
      <vt:lpstr>USO PUNTUAL</vt:lpstr>
      <vt:lpstr>COMO SE USA</vt:lpstr>
      <vt:lpstr>? X de TS</vt:lpstr>
      <vt:lpstr>CV  vs  PATOLOGIA</vt:lpstr>
      <vt:lpstr>Presentación de PowerPoint</vt:lpstr>
      <vt:lpstr>Presentación de PowerPoint</vt:lpstr>
      <vt:lpstr>Presentación de PowerPoint</vt:lpstr>
      <vt:lpstr>Presentación de PowerPoint</vt:lpstr>
      <vt:lpstr>VARIEDAD DE 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AYUDAS OPTICAS DE   LEJOS EN BAJA   VISION</dc:title>
  <dc:creator>Usuario</dc:creator>
  <cp:lastModifiedBy>Luffi</cp:lastModifiedBy>
  <cp:revision>17</cp:revision>
  <dcterms:created xsi:type="dcterms:W3CDTF">2011-10-18T16:16:29Z</dcterms:created>
  <dcterms:modified xsi:type="dcterms:W3CDTF">2014-06-30T15:32:30Z</dcterms:modified>
</cp:coreProperties>
</file>