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1"/>
  </p:sldMasterIdLst>
  <p:handoutMasterIdLst>
    <p:handoutMasterId r:id="rId27"/>
  </p:handoutMasterIdLst>
  <p:sldIdLst>
    <p:sldId id="256" r:id="rId2"/>
    <p:sldId id="272" r:id="rId3"/>
    <p:sldId id="257" r:id="rId4"/>
    <p:sldId id="278" r:id="rId5"/>
    <p:sldId id="279" r:id="rId6"/>
    <p:sldId id="262" r:id="rId7"/>
    <p:sldId id="263" r:id="rId8"/>
    <p:sldId id="264" r:id="rId9"/>
    <p:sldId id="265" r:id="rId10"/>
    <p:sldId id="266" r:id="rId11"/>
    <p:sldId id="267" r:id="rId12"/>
    <p:sldId id="268" r:id="rId13"/>
    <p:sldId id="269" r:id="rId14"/>
    <p:sldId id="281" r:id="rId15"/>
    <p:sldId id="284" r:id="rId16"/>
    <p:sldId id="285" r:id="rId17"/>
    <p:sldId id="295" r:id="rId18"/>
    <p:sldId id="290" r:id="rId19"/>
    <p:sldId id="294" r:id="rId20"/>
    <p:sldId id="291" r:id="rId21"/>
    <p:sldId id="292" r:id="rId22"/>
    <p:sldId id="287" r:id="rId23"/>
    <p:sldId id="288" r:id="rId24"/>
    <p:sldId id="293" r:id="rId25"/>
    <p:sldId id="276" r:id="rId26"/>
  </p:sldIdLst>
  <p:sldSz cx="9144000" cy="6858000" type="screen4x3"/>
  <p:notesSz cx="6797675" cy="9926638"/>
  <p:defaultTextStyle>
    <a:defPPr>
      <a:defRPr lang="es-ES_tradn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336" y="2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4640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vl1pPr>
          </a:lstStyle>
          <a:p>
            <a:pPr>
              <a:defRPr/>
            </a:pPr>
            <a:endParaRPr lang="es-ES_tradnl"/>
          </a:p>
        </p:txBody>
      </p:sp>
      <p:sp>
        <p:nvSpPr>
          <p:cNvPr id="39939" name="Rectangle 3"/>
          <p:cNvSpPr>
            <a:spLocks noGrp="1" noChangeArrowheads="1"/>
          </p:cNvSpPr>
          <p:nvPr>
            <p:ph type="dt" sz="quarter" idx="1"/>
          </p:nvPr>
        </p:nvSpPr>
        <p:spPr bwMode="auto">
          <a:xfrm>
            <a:off x="3849688" y="0"/>
            <a:ext cx="294640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s-ES_tradnl"/>
          </a:p>
        </p:txBody>
      </p:sp>
      <p:sp>
        <p:nvSpPr>
          <p:cNvPr id="39940" name="Rectangle 4"/>
          <p:cNvSpPr>
            <a:spLocks noGrp="1" noChangeArrowheads="1"/>
          </p:cNvSpPr>
          <p:nvPr>
            <p:ph type="ftr" sz="quarter" idx="2"/>
          </p:nvPr>
        </p:nvSpPr>
        <p:spPr bwMode="auto">
          <a:xfrm>
            <a:off x="0" y="9428163"/>
            <a:ext cx="2946400" cy="496887"/>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vl1pPr>
          </a:lstStyle>
          <a:p>
            <a:pPr>
              <a:defRPr/>
            </a:pPr>
            <a:endParaRPr lang="es-ES_tradnl"/>
          </a:p>
        </p:txBody>
      </p:sp>
      <p:sp>
        <p:nvSpPr>
          <p:cNvPr id="39941" name="Rectangle 5"/>
          <p:cNvSpPr>
            <a:spLocks noGrp="1" noChangeArrowheads="1"/>
          </p:cNvSpPr>
          <p:nvPr>
            <p:ph type="sldNum" sz="quarter" idx="3"/>
          </p:nvPr>
        </p:nvSpPr>
        <p:spPr bwMode="auto">
          <a:xfrm>
            <a:off x="3849688" y="9428163"/>
            <a:ext cx="2946400" cy="496887"/>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vl1pPr>
          </a:lstStyle>
          <a:p>
            <a:pPr>
              <a:defRPr/>
            </a:pPr>
            <a:fld id="{3B99AC18-066F-46D7-9591-40268DC73170}" type="slidenum">
              <a:rPr lang="es-ES_tradnl"/>
              <a:pPr>
                <a:defRPr/>
              </a:pPr>
              <a:t>‹Nº›</a:t>
            </a:fld>
            <a:endParaRPr lang="es-ES_tradnl"/>
          </a:p>
        </p:txBody>
      </p:sp>
    </p:spTree>
    <p:extLst>
      <p:ext uri="{BB962C8B-B14F-4D97-AF65-F5344CB8AC3E}">
        <p14:creationId xmlns:p14="http://schemas.microsoft.com/office/powerpoint/2010/main" val="244202422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4" name="Rounded Rectangle 15"/>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5" name="Group 9"/>
          <p:cNvGrpSpPr>
            <a:grpSpLocks noChangeAspect="1"/>
          </p:cNvGrpSpPr>
          <p:nvPr/>
        </p:nvGrpSpPr>
        <p:grpSpPr bwMode="auto">
          <a:xfrm>
            <a:off x="211138" y="5354638"/>
            <a:ext cx="8723312" cy="1330325"/>
            <a:chOff x="-3905250" y="4294188"/>
            <a:chExt cx="13011150" cy="1892300"/>
          </a:xfrm>
        </p:grpSpPr>
        <p:sp>
          <p:nvSpPr>
            <p:cNvPr id="6" name="Freeform 14"/>
            <p:cNvSpPr>
              <a:spLocks/>
            </p:cNvSpPr>
            <p:nvPr/>
          </p:nvSpPr>
          <p:spPr bwMode="hidden">
            <a:xfrm>
              <a:off x="4810125" y="4500563"/>
              <a:ext cx="4295775" cy="1016000"/>
            </a:xfrm>
            <a:custGeom>
              <a:avLst/>
              <a:gdLst>
                <a:gd name="T0" fmla="*/ 4286250 w 2706"/>
                <a:gd name="T1" fmla="*/ 0 h 640"/>
                <a:gd name="T2" fmla="*/ 4286250 w 2706"/>
                <a:gd name="T3" fmla="*/ 0 h 640"/>
                <a:gd name="T4" fmla="*/ 4105275 w 2706"/>
                <a:gd name="T5" fmla="*/ 28575 h 640"/>
                <a:gd name="T6" fmla="*/ 3921125 w 2706"/>
                <a:gd name="T7" fmla="*/ 60325 h 640"/>
                <a:gd name="T8" fmla="*/ 3733800 w 2706"/>
                <a:gd name="T9" fmla="*/ 95250 h 640"/>
                <a:gd name="T10" fmla="*/ 3540125 w 2706"/>
                <a:gd name="T11" fmla="*/ 130175 h 640"/>
                <a:gd name="T12" fmla="*/ 3343275 w 2706"/>
                <a:gd name="T13" fmla="*/ 171450 h 640"/>
                <a:gd name="T14" fmla="*/ 3140075 w 2706"/>
                <a:gd name="T15" fmla="*/ 212725 h 640"/>
                <a:gd name="T16" fmla="*/ 2933700 w 2706"/>
                <a:gd name="T17" fmla="*/ 260350 h 640"/>
                <a:gd name="T18" fmla="*/ 2720975 w 2706"/>
                <a:gd name="T19" fmla="*/ 307975 h 640"/>
                <a:gd name="T20" fmla="*/ 2720975 w 2706"/>
                <a:gd name="T21" fmla="*/ 307975 h 640"/>
                <a:gd name="T22" fmla="*/ 2336800 w 2706"/>
                <a:gd name="T23" fmla="*/ 400050 h 640"/>
                <a:gd name="T24" fmla="*/ 1962150 w 2706"/>
                <a:gd name="T25" fmla="*/ 482600 h 640"/>
                <a:gd name="T26" fmla="*/ 1603375 w 2706"/>
                <a:gd name="T27" fmla="*/ 558800 h 640"/>
                <a:gd name="T28" fmla="*/ 1257300 w 2706"/>
                <a:gd name="T29" fmla="*/ 631825 h 640"/>
                <a:gd name="T30" fmla="*/ 927100 w 2706"/>
                <a:gd name="T31" fmla="*/ 695325 h 640"/>
                <a:gd name="T32" fmla="*/ 606425 w 2706"/>
                <a:gd name="T33" fmla="*/ 752475 h 640"/>
                <a:gd name="T34" fmla="*/ 298450 w 2706"/>
                <a:gd name="T35" fmla="*/ 806450 h 640"/>
                <a:gd name="T36" fmla="*/ 0 w 2706"/>
                <a:gd name="T37" fmla="*/ 854075 h 640"/>
                <a:gd name="T38" fmla="*/ 0 w 2706"/>
                <a:gd name="T39" fmla="*/ 854075 h 640"/>
                <a:gd name="T40" fmla="*/ 206375 w 2706"/>
                <a:gd name="T41" fmla="*/ 882650 h 640"/>
                <a:gd name="T42" fmla="*/ 403225 w 2706"/>
                <a:gd name="T43" fmla="*/ 908050 h 640"/>
                <a:gd name="T44" fmla="*/ 593725 w 2706"/>
                <a:gd name="T45" fmla="*/ 930275 h 640"/>
                <a:gd name="T46" fmla="*/ 781050 w 2706"/>
                <a:gd name="T47" fmla="*/ 949325 h 640"/>
                <a:gd name="T48" fmla="*/ 962025 w 2706"/>
                <a:gd name="T49" fmla="*/ 968375 h 640"/>
                <a:gd name="T50" fmla="*/ 1136650 w 2706"/>
                <a:gd name="T51" fmla="*/ 981075 h 640"/>
                <a:gd name="T52" fmla="*/ 1304925 w 2706"/>
                <a:gd name="T53" fmla="*/ 993775 h 640"/>
                <a:gd name="T54" fmla="*/ 1470025 w 2706"/>
                <a:gd name="T55" fmla="*/ 1003300 h 640"/>
                <a:gd name="T56" fmla="*/ 1631950 w 2706"/>
                <a:gd name="T57" fmla="*/ 1009650 h 640"/>
                <a:gd name="T58" fmla="*/ 1787525 w 2706"/>
                <a:gd name="T59" fmla="*/ 1012825 h 640"/>
                <a:gd name="T60" fmla="*/ 1936750 w 2706"/>
                <a:gd name="T61" fmla="*/ 1016000 h 640"/>
                <a:gd name="T62" fmla="*/ 2082800 w 2706"/>
                <a:gd name="T63" fmla="*/ 1016000 h 640"/>
                <a:gd name="T64" fmla="*/ 2225675 w 2706"/>
                <a:gd name="T65" fmla="*/ 1012825 h 640"/>
                <a:gd name="T66" fmla="*/ 2365375 w 2706"/>
                <a:gd name="T67" fmla="*/ 1009650 h 640"/>
                <a:gd name="T68" fmla="*/ 2498725 w 2706"/>
                <a:gd name="T69" fmla="*/ 1003300 h 640"/>
                <a:gd name="T70" fmla="*/ 2628900 w 2706"/>
                <a:gd name="T71" fmla="*/ 993775 h 640"/>
                <a:gd name="T72" fmla="*/ 2752725 w 2706"/>
                <a:gd name="T73" fmla="*/ 984250 h 640"/>
                <a:gd name="T74" fmla="*/ 2876550 w 2706"/>
                <a:gd name="T75" fmla="*/ 971550 h 640"/>
                <a:gd name="T76" fmla="*/ 2994025 w 2706"/>
                <a:gd name="T77" fmla="*/ 955675 h 640"/>
                <a:gd name="T78" fmla="*/ 3111500 w 2706"/>
                <a:gd name="T79" fmla="*/ 939800 h 640"/>
                <a:gd name="T80" fmla="*/ 3222625 w 2706"/>
                <a:gd name="T81" fmla="*/ 920750 h 640"/>
                <a:gd name="T82" fmla="*/ 3333750 w 2706"/>
                <a:gd name="T83" fmla="*/ 901700 h 640"/>
                <a:gd name="T84" fmla="*/ 3438525 w 2706"/>
                <a:gd name="T85" fmla="*/ 879475 h 640"/>
                <a:gd name="T86" fmla="*/ 3543300 w 2706"/>
                <a:gd name="T87" fmla="*/ 857250 h 640"/>
                <a:gd name="T88" fmla="*/ 3644900 w 2706"/>
                <a:gd name="T89" fmla="*/ 831850 h 640"/>
                <a:gd name="T90" fmla="*/ 3743325 w 2706"/>
                <a:gd name="T91" fmla="*/ 806450 h 640"/>
                <a:gd name="T92" fmla="*/ 3838575 w 2706"/>
                <a:gd name="T93" fmla="*/ 777875 h 640"/>
                <a:gd name="T94" fmla="*/ 3933825 w 2706"/>
                <a:gd name="T95" fmla="*/ 749300 h 640"/>
                <a:gd name="T96" fmla="*/ 4114800 w 2706"/>
                <a:gd name="T97" fmla="*/ 685800 h 640"/>
                <a:gd name="T98" fmla="*/ 4289425 w 2706"/>
                <a:gd name="T99" fmla="*/ 619125 h 640"/>
                <a:gd name="T100" fmla="*/ 4289425 w 2706"/>
                <a:gd name="T101" fmla="*/ 619125 h 640"/>
                <a:gd name="T102" fmla="*/ 4295775 w 2706"/>
                <a:gd name="T103" fmla="*/ 615950 h 640"/>
                <a:gd name="T104" fmla="*/ 4295775 w 2706"/>
                <a:gd name="T105" fmla="*/ 615950 h 640"/>
                <a:gd name="T106" fmla="*/ 4295775 w 2706"/>
                <a:gd name="T107" fmla="*/ 0 h 640"/>
                <a:gd name="T108" fmla="*/ 4295775 w 2706"/>
                <a:gd name="T109" fmla="*/ 0 h 640"/>
                <a:gd name="T110" fmla="*/ 4286250 w 2706"/>
                <a:gd name="T111" fmla="*/ 0 h 640"/>
                <a:gd name="T112" fmla="*/ 428625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UY"/>
            </a:p>
          </p:txBody>
        </p:sp>
        <p:sp>
          <p:nvSpPr>
            <p:cNvPr id="7" name="Freeform 18"/>
            <p:cNvSpPr>
              <a:spLocks/>
            </p:cNvSpPr>
            <p:nvPr/>
          </p:nvSpPr>
          <p:spPr bwMode="hidden">
            <a:xfrm>
              <a:off x="-309563" y="4318000"/>
              <a:ext cx="8280401" cy="1209675"/>
            </a:xfrm>
            <a:custGeom>
              <a:avLst/>
              <a:gdLst>
                <a:gd name="T0" fmla="*/ 8280401 w 5216"/>
                <a:gd name="T1" fmla="*/ 1133475 h 762"/>
                <a:gd name="T2" fmla="*/ 7912101 w 5216"/>
                <a:gd name="T3" fmla="*/ 1089025 h 762"/>
                <a:gd name="T4" fmla="*/ 7108826 w 5216"/>
                <a:gd name="T5" fmla="*/ 968375 h 762"/>
                <a:gd name="T6" fmla="*/ 6213476 w 5216"/>
                <a:gd name="T7" fmla="*/ 806450 h 762"/>
                <a:gd name="T8" fmla="*/ 5216526 w 5216"/>
                <a:gd name="T9" fmla="*/ 593725 h 762"/>
                <a:gd name="T10" fmla="*/ 4676776 w 5216"/>
                <a:gd name="T11" fmla="*/ 469900 h 762"/>
                <a:gd name="T12" fmla="*/ 4257676 w 5216"/>
                <a:gd name="T13" fmla="*/ 374650 h 762"/>
                <a:gd name="T14" fmla="*/ 3857625 w 5216"/>
                <a:gd name="T15" fmla="*/ 292100 h 762"/>
                <a:gd name="T16" fmla="*/ 3476625 w 5216"/>
                <a:gd name="T17" fmla="*/ 222250 h 762"/>
                <a:gd name="T18" fmla="*/ 3111500 w 5216"/>
                <a:gd name="T19" fmla="*/ 161925 h 762"/>
                <a:gd name="T20" fmla="*/ 2762250 w 5216"/>
                <a:gd name="T21" fmla="*/ 114300 h 762"/>
                <a:gd name="T22" fmla="*/ 2117725 w 5216"/>
                <a:gd name="T23" fmla="*/ 44450 h 762"/>
                <a:gd name="T24" fmla="*/ 1539875 w 5216"/>
                <a:gd name="T25" fmla="*/ 6350 h 762"/>
                <a:gd name="T26" fmla="*/ 1022350 w 5216"/>
                <a:gd name="T27" fmla="*/ 0 h 762"/>
                <a:gd name="T28" fmla="*/ 568325 w 5216"/>
                <a:gd name="T29" fmla="*/ 15875 h 762"/>
                <a:gd name="T30" fmla="*/ 174625 w 5216"/>
                <a:gd name="T31" fmla="*/ 50800 h 762"/>
                <a:gd name="T32" fmla="*/ 0 w 5216"/>
                <a:gd name="T33" fmla="*/ 76200 h 762"/>
                <a:gd name="T34" fmla="*/ 498475 w 5216"/>
                <a:gd name="T35" fmla="*/ 136525 h 762"/>
                <a:gd name="T36" fmla="*/ 1035050 w 5216"/>
                <a:gd name="T37" fmla="*/ 222250 h 762"/>
                <a:gd name="T38" fmla="*/ 1609725 w 5216"/>
                <a:gd name="T39" fmla="*/ 333375 h 762"/>
                <a:gd name="T40" fmla="*/ 2225675 w 5216"/>
                <a:gd name="T41" fmla="*/ 469900 h 762"/>
                <a:gd name="T42" fmla="*/ 2787650 w 5216"/>
                <a:gd name="T43" fmla="*/ 600075 h 762"/>
                <a:gd name="T44" fmla="*/ 3822700 w 5216"/>
                <a:gd name="T45" fmla="*/ 819150 h 762"/>
                <a:gd name="T46" fmla="*/ 4298951 w 5216"/>
                <a:gd name="T47" fmla="*/ 908050 h 762"/>
                <a:gd name="T48" fmla="*/ 4749801 w 5216"/>
                <a:gd name="T49" fmla="*/ 984250 h 762"/>
                <a:gd name="T50" fmla="*/ 5175251 w 5216"/>
                <a:gd name="T51" fmla="*/ 1050925 h 762"/>
                <a:gd name="T52" fmla="*/ 5575301 w 5216"/>
                <a:gd name="T53" fmla="*/ 1101725 h 762"/>
                <a:gd name="T54" fmla="*/ 5953126 w 5216"/>
                <a:gd name="T55" fmla="*/ 1146175 h 762"/>
                <a:gd name="T56" fmla="*/ 6308726 w 5216"/>
                <a:gd name="T57" fmla="*/ 1174750 h 762"/>
                <a:gd name="T58" fmla="*/ 6642101 w 5216"/>
                <a:gd name="T59" fmla="*/ 1196975 h 762"/>
                <a:gd name="T60" fmla="*/ 6959601 w 5216"/>
                <a:gd name="T61" fmla="*/ 1209675 h 762"/>
                <a:gd name="T62" fmla="*/ 7254876 w 5216"/>
                <a:gd name="T63" fmla="*/ 1209675 h 762"/>
                <a:gd name="T64" fmla="*/ 7534276 w 5216"/>
                <a:gd name="T65" fmla="*/ 1203325 h 762"/>
                <a:gd name="T66" fmla="*/ 7797801 w 5216"/>
                <a:gd name="T67" fmla="*/ 1187450 h 762"/>
                <a:gd name="T68" fmla="*/ 8045451 w 5216"/>
                <a:gd name="T69" fmla="*/ 1162050 h 762"/>
                <a:gd name="T70" fmla="*/ 8280401 w 5216"/>
                <a:gd name="T71" fmla="*/ 1133475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UY"/>
            </a:p>
          </p:txBody>
        </p:sp>
        <p:sp>
          <p:nvSpPr>
            <p:cNvPr id="8" name="Freeform 22"/>
            <p:cNvSpPr>
              <a:spLocks/>
            </p:cNvSpPr>
            <p:nvPr/>
          </p:nvSpPr>
          <p:spPr bwMode="hidden">
            <a:xfrm>
              <a:off x="3175" y="4335463"/>
              <a:ext cx="8166100" cy="1101725"/>
            </a:xfrm>
            <a:custGeom>
              <a:avLst/>
              <a:gdLst>
                <a:gd name="T0" fmla="*/ 0 w 5144"/>
                <a:gd name="T1" fmla="*/ 111125 h 694"/>
                <a:gd name="T2" fmla="*/ 0 w 5144"/>
                <a:gd name="T3" fmla="*/ 111125 h 694"/>
                <a:gd name="T4" fmla="*/ 28575 w 5144"/>
                <a:gd name="T5" fmla="*/ 104775 h 694"/>
                <a:gd name="T6" fmla="*/ 114300 w 5144"/>
                <a:gd name="T7" fmla="*/ 88900 h 694"/>
                <a:gd name="T8" fmla="*/ 260350 w 5144"/>
                <a:gd name="T9" fmla="*/ 66675 h 694"/>
                <a:gd name="T10" fmla="*/ 355600 w 5144"/>
                <a:gd name="T11" fmla="*/ 53975 h 694"/>
                <a:gd name="T12" fmla="*/ 466725 w 5144"/>
                <a:gd name="T13" fmla="*/ 41275 h 694"/>
                <a:gd name="T14" fmla="*/ 590550 w 5144"/>
                <a:gd name="T15" fmla="*/ 31750 h 694"/>
                <a:gd name="T16" fmla="*/ 733425 w 5144"/>
                <a:gd name="T17" fmla="*/ 22225 h 694"/>
                <a:gd name="T18" fmla="*/ 889000 w 5144"/>
                <a:gd name="T19" fmla="*/ 12700 h 694"/>
                <a:gd name="T20" fmla="*/ 1063625 w 5144"/>
                <a:gd name="T21" fmla="*/ 6350 h 694"/>
                <a:gd name="T22" fmla="*/ 1254125 w 5144"/>
                <a:gd name="T23" fmla="*/ 3175 h 694"/>
                <a:gd name="T24" fmla="*/ 1460500 w 5144"/>
                <a:gd name="T25" fmla="*/ 0 h 694"/>
                <a:gd name="T26" fmla="*/ 1682750 w 5144"/>
                <a:gd name="T27" fmla="*/ 3175 h 694"/>
                <a:gd name="T28" fmla="*/ 1920875 w 5144"/>
                <a:gd name="T29" fmla="*/ 9525 h 694"/>
                <a:gd name="T30" fmla="*/ 2178050 w 5144"/>
                <a:gd name="T31" fmla="*/ 22225 h 694"/>
                <a:gd name="T32" fmla="*/ 2451100 w 5144"/>
                <a:gd name="T33" fmla="*/ 38100 h 694"/>
                <a:gd name="T34" fmla="*/ 2740025 w 5144"/>
                <a:gd name="T35" fmla="*/ 63500 h 694"/>
                <a:gd name="T36" fmla="*/ 3048000 w 5144"/>
                <a:gd name="T37" fmla="*/ 92075 h 694"/>
                <a:gd name="T38" fmla="*/ 3375025 w 5144"/>
                <a:gd name="T39" fmla="*/ 127000 h 694"/>
                <a:gd name="T40" fmla="*/ 3717925 w 5144"/>
                <a:gd name="T41" fmla="*/ 168275 h 694"/>
                <a:gd name="T42" fmla="*/ 4079875 w 5144"/>
                <a:gd name="T43" fmla="*/ 219075 h 694"/>
                <a:gd name="T44" fmla="*/ 4457700 w 5144"/>
                <a:gd name="T45" fmla="*/ 276225 h 694"/>
                <a:gd name="T46" fmla="*/ 4854575 w 5144"/>
                <a:gd name="T47" fmla="*/ 342900 h 694"/>
                <a:gd name="T48" fmla="*/ 5270500 w 5144"/>
                <a:gd name="T49" fmla="*/ 422275 h 694"/>
                <a:gd name="T50" fmla="*/ 5705475 w 5144"/>
                <a:gd name="T51" fmla="*/ 508000 h 694"/>
                <a:gd name="T52" fmla="*/ 6159500 w 5144"/>
                <a:gd name="T53" fmla="*/ 603250 h 694"/>
                <a:gd name="T54" fmla="*/ 6632575 w 5144"/>
                <a:gd name="T55" fmla="*/ 711200 h 694"/>
                <a:gd name="T56" fmla="*/ 7124700 w 5144"/>
                <a:gd name="T57" fmla="*/ 828675 h 694"/>
                <a:gd name="T58" fmla="*/ 7635875 w 5144"/>
                <a:gd name="T59" fmla="*/ 958850 h 694"/>
                <a:gd name="T60" fmla="*/ 8166100 w 5144"/>
                <a:gd name="T61" fmla="*/ 1101725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UY"/>
            </a:p>
          </p:txBody>
        </p:sp>
        <p:sp>
          <p:nvSpPr>
            <p:cNvPr id="9" name="Freeform 26"/>
            <p:cNvSpPr>
              <a:spLocks/>
            </p:cNvSpPr>
            <p:nvPr/>
          </p:nvSpPr>
          <p:spPr bwMode="hidden">
            <a:xfrm>
              <a:off x="4156075" y="4316413"/>
              <a:ext cx="4940300" cy="927100"/>
            </a:xfrm>
            <a:custGeom>
              <a:avLst/>
              <a:gdLst>
                <a:gd name="T0" fmla="*/ 0 w 3112"/>
                <a:gd name="T1" fmla="*/ 927100 h 584"/>
                <a:gd name="T2" fmla="*/ 0 w 3112"/>
                <a:gd name="T3" fmla="*/ 927100 h 584"/>
                <a:gd name="T4" fmla="*/ 142875 w 3112"/>
                <a:gd name="T5" fmla="*/ 889000 h 584"/>
                <a:gd name="T6" fmla="*/ 533400 w 3112"/>
                <a:gd name="T7" fmla="*/ 790575 h 584"/>
                <a:gd name="T8" fmla="*/ 803275 w 3112"/>
                <a:gd name="T9" fmla="*/ 723900 h 584"/>
                <a:gd name="T10" fmla="*/ 1114425 w 3112"/>
                <a:gd name="T11" fmla="*/ 650875 h 584"/>
                <a:gd name="T12" fmla="*/ 1460500 w 3112"/>
                <a:gd name="T13" fmla="*/ 571500 h 584"/>
                <a:gd name="T14" fmla="*/ 1831975 w 3112"/>
                <a:gd name="T15" fmla="*/ 485775 h 584"/>
                <a:gd name="T16" fmla="*/ 2225675 w 3112"/>
                <a:gd name="T17" fmla="*/ 403225 h 584"/>
                <a:gd name="T18" fmla="*/ 2628900 w 3112"/>
                <a:gd name="T19" fmla="*/ 320675 h 584"/>
                <a:gd name="T20" fmla="*/ 3041650 w 3112"/>
                <a:gd name="T21" fmla="*/ 244475 h 584"/>
                <a:gd name="T22" fmla="*/ 3451225 w 3112"/>
                <a:gd name="T23" fmla="*/ 171450 h 584"/>
                <a:gd name="T24" fmla="*/ 3654425 w 3112"/>
                <a:gd name="T25" fmla="*/ 139700 h 584"/>
                <a:gd name="T26" fmla="*/ 3851275 w 3112"/>
                <a:gd name="T27" fmla="*/ 107950 h 584"/>
                <a:gd name="T28" fmla="*/ 4048125 w 3112"/>
                <a:gd name="T29" fmla="*/ 82550 h 584"/>
                <a:gd name="T30" fmla="*/ 4238625 w 3112"/>
                <a:gd name="T31" fmla="*/ 57150 h 584"/>
                <a:gd name="T32" fmla="*/ 4425950 w 3112"/>
                <a:gd name="T33" fmla="*/ 38100 h 584"/>
                <a:gd name="T34" fmla="*/ 4603750 w 3112"/>
                <a:gd name="T35" fmla="*/ 22225 h 584"/>
                <a:gd name="T36" fmla="*/ 4775200 w 3112"/>
                <a:gd name="T37" fmla="*/ 9525 h 584"/>
                <a:gd name="T38" fmla="*/ 4940300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UY"/>
            </a:p>
          </p:txBody>
        </p:sp>
        <p:sp useBgFill="1">
          <p:nvSpPr>
            <p:cNvPr id="10" name="Freeform 10"/>
            <p:cNvSpPr>
              <a:spLocks/>
            </p:cNvSpPr>
            <p:nvPr/>
          </p:nvSpPr>
          <p:spPr bwMode="hidden">
            <a:xfrm>
              <a:off x="-3905250" y="4294188"/>
              <a:ext cx="13011150" cy="1892300"/>
            </a:xfrm>
            <a:custGeom>
              <a:avLst/>
              <a:gdLst>
                <a:gd name="T0" fmla="*/ 13004800 w 8196"/>
                <a:gd name="T1" fmla="*/ 812800 h 1192"/>
                <a:gd name="T2" fmla="*/ 12763500 w 8196"/>
                <a:gd name="T3" fmla="*/ 904875 h 1192"/>
                <a:gd name="T4" fmla="*/ 12506325 w 8196"/>
                <a:gd name="T5" fmla="*/ 984250 h 1192"/>
                <a:gd name="T6" fmla="*/ 12233275 w 8196"/>
                <a:gd name="T7" fmla="*/ 1057275 h 1192"/>
                <a:gd name="T8" fmla="*/ 11941175 w 8196"/>
                <a:gd name="T9" fmla="*/ 1114425 h 1192"/>
                <a:gd name="T10" fmla="*/ 11623675 w 8196"/>
                <a:gd name="T11" fmla="*/ 1158875 h 1192"/>
                <a:gd name="T12" fmla="*/ 11280775 w 8196"/>
                <a:gd name="T13" fmla="*/ 1190625 h 1192"/>
                <a:gd name="T14" fmla="*/ 10909300 w 8196"/>
                <a:gd name="T15" fmla="*/ 1209675 h 1192"/>
                <a:gd name="T16" fmla="*/ 10506075 w 8196"/>
                <a:gd name="T17" fmla="*/ 1206500 h 1192"/>
                <a:gd name="T18" fmla="*/ 10067925 w 8196"/>
                <a:gd name="T19" fmla="*/ 1190625 h 1192"/>
                <a:gd name="T20" fmla="*/ 9591675 w 8196"/>
                <a:gd name="T21" fmla="*/ 1152525 h 1192"/>
                <a:gd name="T22" fmla="*/ 9074150 w 8196"/>
                <a:gd name="T23" fmla="*/ 1095375 h 1192"/>
                <a:gd name="T24" fmla="*/ 8515350 w 8196"/>
                <a:gd name="T25" fmla="*/ 1019175 h 1192"/>
                <a:gd name="T26" fmla="*/ 7908925 w 8196"/>
                <a:gd name="T27" fmla="*/ 917575 h 1192"/>
                <a:gd name="T28" fmla="*/ 7251700 w 8196"/>
                <a:gd name="T29" fmla="*/ 793750 h 1192"/>
                <a:gd name="T30" fmla="*/ 6543675 w 8196"/>
                <a:gd name="T31" fmla="*/ 644525 h 1192"/>
                <a:gd name="T32" fmla="*/ 5778500 w 8196"/>
                <a:gd name="T33" fmla="*/ 469900 h 1192"/>
                <a:gd name="T34" fmla="*/ 5391150 w 8196"/>
                <a:gd name="T35" fmla="*/ 381000 h 1192"/>
                <a:gd name="T36" fmla="*/ 4657725 w 8196"/>
                <a:gd name="T37" fmla="*/ 234950 h 1192"/>
                <a:gd name="T38" fmla="*/ 3987800 w 8196"/>
                <a:gd name="T39" fmla="*/ 130175 h 1192"/>
                <a:gd name="T40" fmla="*/ 3375025 w 8196"/>
                <a:gd name="T41" fmla="*/ 57150 h 1192"/>
                <a:gd name="T42" fmla="*/ 2819400 w 8196"/>
                <a:gd name="T43" fmla="*/ 15875 h 1192"/>
                <a:gd name="T44" fmla="*/ 2320925 w 8196"/>
                <a:gd name="T45" fmla="*/ 0 h 1192"/>
                <a:gd name="T46" fmla="*/ 1876425 w 8196"/>
                <a:gd name="T47" fmla="*/ 6350 h 1192"/>
                <a:gd name="T48" fmla="*/ 1482725 w 8196"/>
                <a:gd name="T49" fmla="*/ 31750 h 1192"/>
                <a:gd name="T50" fmla="*/ 1136650 w 8196"/>
                <a:gd name="T51" fmla="*/ 69850 h 1192"/>
                <a:gd name="T52" fmla="*/ 841375 w 8196"/>
                <a:gd name="T53" fmla="*/ 117475 h 1192"/>
                <a:gd name="T54" fmla="*/ 593725 w 8196"/>
                <a:gd name="T55" fmla="*/ 171450 h 1192"/>
                <a:gd name="T56" fmla="*/ 393700 w 8196"/>
                <a:gd name="T57" fmla="*/ 228600 h 1192"/>
                <a:gd name="T58" fmla="*/ 234950 w 8196"/>
                <a:gd name="T59" fmla="*/ 279400 h 1192"/>
                <a:gd name="T60" fmla="*/ 76200 w 8196"/>
                <a:gd name="T61" fmla="*/ 342900 h 1192"/>
                <a:gd name="T62" fmla="*/ 0 w 8196"/>
                <a:gd name="T63" fmla="*/ 381000 h 1192"/>
                <a:gd name="T64" fmla="*/ 13004800 w 8196"/>
                <a:gd name="T65" fmla="*/ 1892300 h 1192"/>
                <a:gd name="T66" fmla="*/ 13011150 w 8196"/>
                <a:gd name="T67" fmla="*/ 1882775 h 1192"/>
                <a:gd name="T68" fmla="*/ 13011150 w 8196"/>
                <a:gd name="T69" fmla="*/ 809625 h 1192"/>
                <a:gd name="T70" fmla="*/ 13004800 w 8196"/>
                <a:gd name="T71" fmla="*/ 812800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UY"/>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11" name="Date Placeholder 3"/>
          <p:cNvSpPr>
            <a:spLocks noGrp="1"/>
          </p:cNvSpPr>
          <p:nvPr>
            <p:ph type="dt" sz="half" idx="10"/>
          </p:nvPr>
        </p:nvSpPr>
        <p:spPr/>
        <p:txBody>
          <a:bodyPr/>
          <a:lstStyle>
            <a:lvl1pPr>
              <a:defRPr/>
            </a:lvl1pPr>
          </a:lstStyle>
          <a:p>
            <a:pPr>
              <a:defRPr/>
            </a:pPr>
            <a:endParaRPr lang="es-ES_tradnl"/>
          </a:p>
        </p:txBody>
      </p:sp>
      <p:sp>
        <p:nvSpPr>
          <p:cNvPr id="12" name="Footer Placeholder 4"/>
          <p:cNvSpPr>
            <a:spLocks noGrp="1"/>
          </p:cNvSpPr>
          <p:nvPr>
            <p:ph type="ftr" sz="quarter" idx="11"/>
          </p:nvPr>
        </p:nvSpPr>
        <p:spPr/>
        <p:txBody>
          <a:bodyPr/>
          <a:lstStyle>
            <a:lvl1pPr>
              <a:defRPr/>
            </a:lvl1pPr>
          </a:lstStyle>
          <a:p>
            <a:pPr>
              <a:defRPr/>
            </a:pPr>
            <a:endParaRPr lang="es-ES_tradnl"/>
          </a:p>
        </p:txBody>
      </p:sp>
      <p:sp>
        <p:nvSpPr>
          <p:cNvPr id="13" name="Slide Number Placeholder 5"/>
          <p:cNvSpPr>
            <a:spLocks noGrp="1"/>
          </p:cNvSpPr>
          <p:nvPr>
            <p:ph type="sldNum" sz="quarter" idx="12"/>
          </p:nvPr>
        </p:nvSpPr>
        <p:spPr/>
        <p:txBody>
          <a:bodyPr/>
          <a:lstStyle>
            <a:lvl1pPr>
              <a:defRPr/>
            </a:lvl1pPr>
          </a:lstStyle>
          <a:p>
            <a:pPr>
              <a:defRPr/>
            </a:pPr>
            <a:fld id="{DA91A65B-A94A-4409-B81E-404E602E6C5F}" type="slidenum">
              <a:rPr lang="es-ES_tradnl"/>
              <a:pPr>
                <a:defRPr/>
              </a:pPr>
              <a:t>‹Nº›</a:t>
            </a:fld>
            <a:endParaRPr lang="es-ES_tradnl"/>
          </a:p>
        </p:txBody>
      </p:sp>
    </p:spTree>
    <p:extLst>
      <p:ext uri="{BB962C8B-B14F-4D97-AF65-F5344CB8AC3E}">
        <p14:creationId xmlns:p14="http://schemas.microsoft.com/office/powerpoint/2010/main" val="500077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lvl1pPr>
              <a:defRPr/>
            </a:lvl1pPr>
          </a:lstStyle>
          <a:p>
            <a:pPr>
              <a:defRPr/>
            </a:pPr>
            <a:endParaRPr lang="es-ES_tradnl"/>
          </a:p>
        </p:txBody>
      </p:sp>
      <p:sp>
        <p:nvSpPr>
          <p:cNvPr id="5" name="Footer Placeholder 4"/>
          <p:cNvSpPr>
            <a:spLocks noGrp="1"/>
          </p:cNvSpPr>
          <p:nvPr>
            <p:ph type="ftr" sz="quarter" idx="11"/>
          </p:nvPr>
        </p:nvSpPr>
        <p:spPr/>
        <p:txBody>
          <a:bodyPr/>
          <a:lstStyle>
            <a:lvl1pPr>
              <a:defRPr/>
            </a:lvl1pPr>
          </a:lstStyle>
          <a:p>
            <a:pPr>
              <a:defRPr/>
            </a:pPr>
            <a:endParaRPr lang="es-ES_tradnl"/>
          </a:p>
        </p:txBody>
      </p:sp>
      <p:sp>
        <p:nvSpPr>
          <p:cNvPr id="6" name="Slide Number Placeholder 5"/>
          <p:cNvSpPr>
            <a:spLocks noGrp="1"/>
          </p:cNvSpPr>
          <p:nvPr>
            <p:ph type="sldNum" sz="quarter" idx="12"/>
          </p:nvPr>
        </p:nvSpPr>
        <p:spPr/>
        <p:txBody>
          <a:bodyPr/>
          <a:lstStyle>
            <a:lvl1pPr>
              <a:defRPr/>
            </a:lvl1pPr>
          </a:lstStyle>
          <a:p>
            <a:pPr>
              <a:defRPr/>
            </a:pPr>
            <a:fld id="{7878202C-13E3-4AD7-86CB-877A8A382BB6}" type="slidenum">
              <a:rPr lang="es-ES_tradnl"/>
              <a:pPr>
                <a:defRPr/>
              </a:pPr>
              <a:t>‹Nº›</a:t>
            </a:fld>
            <a:endParaRPr lang="es-ES_tradnl"/>
          </a:p>
        </p:txBody>
      </p:sp>
    </p:spTree>
    <p:extLst>
      <p:ext uri="{BB962C8B-B14F-4D97-AF65-F5344CB8AC3E}">
        <p14:creationId xmlns:p14="http://schemas.microsoft.com/office/powerpoint/2010/main" val="1628017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4" name="Rounded Rectangle 20"/>
          <p:cNvSpPr/>
          <p:nvPr/>
        </p:nvSpPr>
        <p:spPr bwMode="hidden">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5" name="Group 14"/>
          <p:cNvGrpSpPr>
            <a:grpSpLocks noChangeAspect="1"/>
          </p:cNvGrpSpPr>
          <p:nvPr/>
        </p:nvGrpSpPr>
        <p:grpSpPr bwMode="auto">
          <a:xfrm>
            <a:off x="211138" y="714375"/>
            <a:ext cx="8723312" cy="1331913"/>
            <a:chOff x="-3905250" y="4294188"/>
            <a:chExt cx="13011150" cy="1892300"/>
          </a:xfrm>
        </p:grpSpPr>
        <p:sp>
          <p:nvSpPr>
            <p:cNvPr id="6" name="Freeform 14"/>
            <p:cNvSpPr>
              <a:spLocks/>
            </p:cNvSpPr>
            <p:nvPr/>
          </p:nvSpPr>
          <p:spPr bwMode="hidden">
            <a:xfrm>
              <a:off x="4810125" y="4500563"/>
              <a:ext cx="4295775" cy="1016000"/>
            </a:xfrm>
            <a:custGeom>
              <a:avLst/>
              <a:gdLst>
                <a:gd name="T0" fmla="*/ 4286250 w 2706"/>
                <a:gd name="T1" fmla="*/ 0 h 640"/>
                <a:gd name="T2" fmla="*/ 4286250 w 2706"/>
                <a:gd name="T3" fmla="*/ 0 h 640"/>
                <a:gd name="T4" fmla="*/ 4105275 w 2706"/>
                <a:gd name="T5" fmla="*/ 28575 h 640"/>
                <a:gd name="T6" fmla="*/ 3921125 w 2706"/>
                <a:gd name="T7" fmla="*/ 60325 h 640"/>
                <a:gd name="T8" fmla="*/ 3733800 w 2706"/>
                <a:gd name="T9" fmla="*/ 95250 h 640"/>
                <a:gd name="T10" fmla="*/ 3540125 w 2706"/>
                <a:gd name="T11" fmla="*/ 130175 h 640"/>
                <a:gd name="T12" fmla="*/ 3343275 w 2706"/>
                <a:gd name="T13" fmla="*/ 171450 h 640"/>
                <a:gd name="T14" fmla="*/ 3140075 w 2706"/>
                <a:gd name="T15" fmla="*/ 212725 h 640"/>
                <a:gd name="T16" fmla="*/ 2933700 w 2706"/>
                <a:gd name="T17" fmla="*/ 260350 h 640"/>
                <a:gd name="T18" fmla="*/ 2720975 w 2706"/>
                <a:gd name="T19" fmla="*/ 307975 h 640"/>
                <a:gd name="T20" fmla="*/ 2720975 w 2706"/>
                <a:gd name="T21" fmla="*/ 307975 h 640"/>
                <a:gd name="T22" fmla="*/ 2336800 w 2706"/>
                <a:gd name="T23" fmla="*/ 400050 h 640"/>
                <a:gd name="T24" fmla="*/ 1962150 w 2706"/>
                <a:gd name="T25" fmla="*/ 482600 h 640"/>
                <a:gd name="T26" fmla="*/ 1603375 w 2706"/>
                <a:gd name="T27" fmla="*/ 558800 h 640"/>
                <a:gd name="T28" fmla="*/ 1257300 w 2706"/>
                <a:gd name="T29" fmla="*/ 631825 h 640"/>
                <a:gd name="T30" fmla="*/ 927100 w 2706"/>
                <a:gd name="T31" fmla="*/ 695325 h 640"/>
                <a:gd name="T32" fmla="*/ 606425 w 2706"/>
                <a:gd name="T33" fmla="*/ 752475 h 640"/>
                <a:gd name="T34" fmla="*/ 298450 w 2706"/>
                <a:gd name="T35" fmla="*/ 806450 h 640"/>
                <a:gd name="T36" fmla="*/ 0 w 2706"/>
                <a:gd name="T37" fmla="*/ 854075 h 640"/>
                <a:gd name="T38" fmla="*/ 0 w 2706"/>
                <a:gd name="T39" fmla="*/ 854075 h 640"/>
                <a:gd name="T40" fmla="*/ 206375 w 2706"/>
                <a:gd name="T41" fmla="*/ 882650 h 640"/>
                <a:gd name="T42" fmla="*/ 403225 w 2706"/>
                <a:gd name="T43" fmla="*/ 908050 h 640"/>
                <a:gd name="T44" fmla="*/ 593725 w 2706"/>
                <a:gd name="T45" fmla="*/ 930275 h 640"/>
                <a:gd name="T46" fmla="*/ 781050 w 2706"/>
                <a:gd name="T47" fmla="*/ 949325 h 640"/>
                <a:gd name="T48" fmla="*/ 962025 w 2706"/>
                <a:gd name="T49" fmla="*/ 968375 h 640"/>
                <a:gd name="T50" fmla="*/ 1136650 w 2706"/>
                <a:gd name="T51" fmla="*/ 981075 h 640"/>
                <a:gd name="T52" fmla="*/ 1304925 w 2706"/>
                <a:gd name="T53" fmla="*/ 993775 h 640"/>
                <a:gd name="T54" fmla="*/ 1470025 w 2706"/>
                <a:gd name="T55" fmla="*/ 1003300 h 640"/>
                <a:gd name="T56" fmla="*/ 1631950 w 2706"/>
                <a:gd name="T57" fmla="*/ 1009650 h 640"/>
                <a:gd name="T58" fmla="*/ 1787525 w 2706"/>
                <a:gd name="T59" fmla="*/ 1012825 h 640"/>
                <a:gd name="T60" fmla="*/ 1936750 w 2706"/>
                <a:gd name="T61" fmla="*/ 1016000 h 640"/>
                <a:gd name="T62" fmla="*/ 2082800 w 2706"/>
                <a:gd name="T63" fmla="*/ 1016000 h 640"/>
                <a:gd name="T64" fmla="*/ 2225675 w 2706"/>
                <a:gd name="T65" fmla="*/ 1012825 h 640"/>
                <a:gd name="T66" fmla="*/ 2365375 w 2706"/>
                <a:gd name="T67" fmla="*/ 1009650 h 640"/>
                <a:gd name="T68" fmla="*/ 2498725 w 2706"/>
                <a:gd name="T69" fmla="*/ 1003300 h 640"/>
                <a:gd name="T70" fmla="*/ 2628900 w 2706"/>
                <a:gd name="T71" fmla="*/ 993775 h 640"/>
                <a:gd name="T72" fmla="*/ 2752725 w 2706"/>
                <a:gd name="T73" fmla="*/ 984250 h 640"/>
                <a:gd name="T74" fmla="*/ 2876550 w 2706"/>
                <a:gd name="T75" fmla="*/ 971550 h 640"/>
                <a:gd name="T76" fmla="*/ 2994025 w 2706"/>
                <a:gd name="T77" fmla="*/ 955675 h 640"/>
                <a:gd name="T78" fmla="*/ 3111500 w 2706"/>
                <a:gd name="T79" fmla="*/ 939800 h 640"/>
                <a:gd name="T80" fmla="*/ 3222625 w 2706"/>
                <a:gd name="T81" fmla="*/ 920750 h 640"/>
                <a:gd name="T82" fmla="*/ 3333750 w 2706"/>
                <a:gd name="T83" fmla="*/ 901700 h 640"/>
                <a:gd name="T84" fmla="*/ 3438525 w 2706"/>
                <a:gd name="T85" fmla="*/ 879475 h 640"/>
                <a:gd name="T86" fmla="*/ 3543300 w 2706"/>
                <a:gd name="T87" fmla="*/ 857250 h 640"/>
                <a:gd name="T88" fmla="*/ 3644900 w 2706"/>
                <a:gd name="T89" fmla="*/ 831850 h 640"/>
                <a:gd name="T90" fmla="*/ 3743325 w 2706"/>
                <a:gd name="T91" fmla="*/ 806450 h 640"/>
                <a:gd name="T92" fmla="*/ 3838575 w 2706"/>
                <a:gd name="T93" fmla="*/ 777875 h 640"/>
                <a:gd name="T94" fmla="*/ 3933825 w 2706"/>
                <a:gd name="T95" fmla="*/ 749300 h 640"/>
                <a:gd name="T96" fmla="*/ 4114800 w 2706"/>
                <a:gd name="T97" fmla="*/ 685800 h 640"/>
                <a:gd name="T98" fmla="*/ 4289425 w 2706"/>
                <a:gd name="T99" fmla="*/ 619125 h 640"/>
                <a:gd name="T100" fmla="*/ 4289425 w 2706"/>
                <a:gd name="T101" fmla="*/ 619125 h 640"/>
                <a:gd name="T102" fmla="*/ 4295775 w 2706"/>
                <a:gd name="T103" fmla="*/ 615950 h 640"/>
                <a:gd name="T104" fmla="*/ 4295775 w 2706"/>
                <a:gd name="T105" fmla="*/ 615950 h 640"/>
                <a:gd name="T106" fmla="*/ 4295775 w 2706"/>
                <a:gd name="T107" fmla="*/ 0 h 640"/>
                <a:gd name="T108" fmla="*/ 4295775 w 2706"/>
                <a:gd name="T109" fmla="*/ 0 h 640"/>
                <a:gd name="T110" fmla="*/ 4286250 w 2706"/>
                <a:gd name="T111" fmla="*/ 0 h 640"/>
                <a:gd name="T112" fmla="*/ 428625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UY"/>
            </a:p>
          </p:txBody>
        </p:sp>
        <p:sp>
          <p:nvSpPr>
            <p:cNvPr id="7" name="Freeform 18"/>
            <p:cNvSpPr>
              <a:spLocks/>
            </p:cNvSpPr>
            <p:nvPr/>
          </p:nvSpPr>
          <p:spPr bwMode="hidden">
            <a:xfrm>
              <a:off x="-309563" y="4318000"/>
              <a:ext cx="8280401" cy="1209675"/>
            </a:xfrm>
            <a:custGeom>
              <a:avLst/>
              <a:gdLst>
                <a:gd name="T0" fmla="*/ 8280401 w 5216"/>
                <a:gd name="T1" fmla="*/ 1133475 h 762"/>
                <a:gd name="T2" fmla="*/ 7912101 w 5216"/>
                <a:gd name="T3" fmla="*/ 1089025 h 762"/>
                <a:gd name="T4" fmla="*/ 7108826 w 5216"/>
                <a:gd name="T5" fmla="*/ 968375 h 762"/>
                <a:gd name="T6" fmla="*/ 6213476 w 5216"/>
                <a:gd name="T7" fmla="*/ 806450 h 762"/>
                <a:gd name="T8" fmla="*/ 5216526 w 5216"/>
                <a:gd name="T9" fmla="*/ 593725 h 762"/>
                <a:gd name="T10" fmla="*/ 4676776 w 5216"/>
                <a:gd name="T11" fmla="*/ 469900 h 762"/>
                <a:gd name="T12" fmla="*/ 4257676 w 5216"/>
                <a:gd name="T13" fmla="*/ 374650 h 762"/>
                <a:gd name="T14" fmla="*/ 3857625 w 5216"/>
                <a:gd name="T15" fmla="*/ 292100 h 762"/>
                <a:gd name="T16" fmla="*/ 3476625 w 5216"/>
                <a:gd name="T17" fmla="*/ 222250 h 762"/>
                <a:gd name="T18" fmla="*/ 3111500 w 5216"/>
                <a:gd name="T19" fmla="*/ 161925 h 762"/>
                <a:gd name="T20" fmla="*/ 2762250 w 5216"/>
                <a:gd name="T21" fmla="*/ 114300 h 762"/>
                <a:gd name="T22" fmla="*/ 2117725 w 5216"/>
                <a:gd name="T23" fmla="*/ 44450 h 762"/>
                <a:gd name="T24" fmla="*/ 1539875 w 5216"/>
                <a:gd name="T25" fmla="*/ 6350 h 762"/>
                <a:gd name="T26" fmla="*/ 1022350 w 5216"/>
                <a:gd name="T27" fmla="*/ 0 h 762"/>
                <a:gd name="T28" fmla="*/ 568325 w 5216"/>
                <a:gd name="T29" fmla="*/ 15875 h 762"/>
                <a:gd name="T30" fmla="*/ 174625 w 5216"/>
                <a:gd name="T31" fmla="*/ 50800 h 762"/>
                <a:gd name="T32" fmla="*/ 0 w 5216"/>
                <a:gd name="T33" fmla="*/ 76200 h 762"/>
                <a:gd name="T34" fmla="*/ 498475 w 5216"/>
                <a:gd name="T35" fmla="*/ 136525 h 762"/>
                <a:gd name="T36" fmla="*/ 1035050 w 5216"/>
                <a:gd name="T37" fmla="*/ 222250 h 762"/>
                <a:gd name="T38" fmla="*/ 1609725 w 5216"/>
                <a:gd name="T39" fmla="*/ 333375 h 762"/>
                <a:gd name="T40" fmla="*/ 2225675 w 5216"/>
                <a:gd name="T41" fmla="*/ 469900 h 762"/>
                <a:gd name="T42" fmla="*/ 2787650 w 5216"/>
                <a:gd name="T43" fmla="*/ 600075 h 762"/>
                <a:gd name="T44" fmla="*/ 3822700 w 5216"/>
                <a:gd name="T45" fmla="*/ 819150 h 762"/>
                <a:gd name="T46" fmla="*/ 4298951 w 5216"/>
                <a:gd name="T47" fmla="*/ 908050 h 762"/>
                <a:gd name="T48" fmla="*/ 4749801 w 5216"/>
                <a:gd name="T49" fmla="*/ 984250 h 762"/>
                <a:gd name="T50" fmla="*/ 5175251 w 5216"/>
                <a:gd name="T51" fmla="*/ 1050925 h 762"/>
                <a:gd name="T52" fmla="*/ 5575301 w 5216"/>
                <a:gd name="T53" fmla="*/ 1101725 h 762"/>
                <a:gd name="T54" fmla="*/ 5953126 w 5216"/>
                <a:gd name="T55" fmla="*/ 1146175 h 762"/>
                <a:gd name="T56" fmla="*/ 6308726 w 5216"/>
                <a:gd name="T57" fmla="*/ 1174750 h 762"/>
                <a:gd name="T58" fmla="*/ 6642101 w 5216"/>
                <a:gd name="T59" fmla="*/ 1196975 h 762"/>
                <a:gd name="T60" fmla="*/ 6959601 w 5216"/>
                <a:gd name="T61" fmla="*/ 1209675 h 762"/>
                <a:gd name="T62" fmla="*/ 7254876 w 5216"/>
                <a:gd name="T63" fmla="*/ 1209675 h 762"/>
                <a:gd name="T64" fmla="*/ 7534276 w 5216"/>
                <a:gd name="T65" fmla="*/ 1203325 h 762"/>
                <a:gd name="T66" fmla="*/ 7797801 w 5216"/>
                <a:gd name="T67" fmla="*/ 1187450 h 762"/>
                <a:gd name="T68" fmla="*/ 8045451 w 5216"/>
                <a:gd name="T69" fmla="*/ 1162050 h 762"/>
                <a:gd name="T70" fmla="*/ 8280401 w 5216"/>
                <a:gd name="T71" fmla="*/ 1133475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UY"/>
            </a:p>
          </p:txBody>
        </p:sp>
        <p:sp>
          <p:nvSpPr>
            <p:cNvPr id="8" name="Freeform 22"/>
            <p:cNvSpPr>
              <a:spLocks/>
            </p:cNvSpPr>
            <p:nvPr/>
          </p:nvSpPr>
          <p:spPr bwMode="hidden">
            <a:xfrm>
              <a:off x="3175" y="4335463"/>
              <a:ext cx="8166100" cy="1101725"/>
            </a:xfrm>
            <a:custGeom>
              <a:avLst/>
              <a:gdLst>
                <a:gd name="T0" fmla="*/ 0 w 5144"/>
                <a:gd name="T1" fmla="*/ 111125 h 694"/>
                <a:gd name="T2" fmla="*/ 0 w 5144"/>
                <a:gd name="T3" fmla="*/ 111125 h 694"/>
                <a:gd name="T4" fmla="*/ 28575 w 5144"/>
                <a:gd name="T5" fmla="*/ 104775 h 694"/>
                <a:gd name="T6" fmla="*/ 114300 w 5144"/>
                <a:gd name="T7" fmla="*/ 88900 h 694"/>
                <a:gd name="T8" fmla="*/ 260350 w 5144"/>
                <a:gd name="T9" fmla="*/ 66675 h 694"/>
                <a:gd name="T10" fmla="*/ 355600 w 5144"/>
                <a:gd name="T11" fmla="*/ 53975 h 694"/>
                <a:gd name="T12" fmla="*/ 466725 w 5144"/>
                <a:gd name="T13" fmla="*/ 41275 h 694"/>
                <a:gd name="T14" fmla="*/ 590550 w 5144"/>
                <a:gd name="T15" fmla="*/ 31750 h 694"/>
                <a:gd name="T16" fmla="*/ 733425 w 5144"/>
                <a:gd name="T17" fmla="*/ 22225 h 694"/>
                <a:gd name="T18" fmla="*/ 889000 w 5144"/>
                <a:gd name="T19" fmla="*/ 12700 h 694"/>
                <a:gd name="T20" fmla="*/ 1063625 w 5144"/>
                <a:gd name="T21" fmla="*/ 6350 h 694"/>
                <a:gd name="T22" fmla="*/ 1254125 w 5144"/>
                <a:gd name="T23" fmla="*/ 3175 h 694"/>
                <a:gd name="T24" fmla="*/ 1460500 w 5144"/>
                <a:gd name="T25" fmla="*/ 0 h 694"/>
                <a:gd name="T26" fmla="*/ 1682750 w 5144"/>
                <a:gd name="T27" fmla="*/ 3175 h 694"/>
                <a:gd name="T28" fmla="*/ 1920875 w 5144"/>
                <a:gd name="T29" fmla="*/ 9525 h 694"/>
                <a:gd name="T30" fmla="*/ 2178050 w 5144"/>
                <a:gd name="T31" fmla="*/ 22225 h 694"/>
                <a:gd name="T32" fmla="*/ 2451100 w 5144"/>
                <a:gd name="T33" fmla="*/ 38100 h 694"/>
                <a:gd name="T34" fmla="*/ 2740025 w 5144"/>
                <a:gd name="T35" fmla="*/ 63500 h 694"/>
                <a:gd name="T36" fmla="*/ 3048000 w 5144"/>
                <a:gd name="T37" fmla="*/ 92075 h 694"/>
                <a:gd name="T38" fmla="*/ 3375025 w 5144"/>
                <a:gd name="T39" fmla="*/ 127000 h 694"/>
                <a:gd name="T40" fmla="*/ 3717925 w 5144"/>
                <a:gd name="T41" fmla="*/ 168275 h 694"/>
                <a:gd name="T42" fmla="*/ 4079875 w 5144"/>
                <a:gd name="T43" fmla="*/ 219075 h 694"/>
                <a:gd name="T44" fmla="*/ 4457700 w 5144"/>
                <a:gd name="T45" fmla="*/ 276225 h 694"/>
                <a:gd name="T46" fmla="*/ 4854575 w 5144"/>
                <a:gd name="T47" fmla="*/ 342900 h 694"/>
                <a:gd name="T48" fmla="*/ 5270500 w 5144"/>
                <a:gd name="T49" fmla="*/ 422275 h 694"/>
                <a:gd name="T50" fmla="*/ 5705475 w 5144"/>
                <a:gd name="T51" fmla="*/ 508000 h 694"/>
                <a:gd name="T52" fmla="*/ 6159500 w 5144"/>
                <a:gd name="T53" fmla="*/ 603250 h 694"/>
                <a:gd name="T54" fmla="*/ 6632575 w 5144"/>
                <a:gd name="T55" fmla="*/ 711200 h 694"/>
                <a:gd name="T56" fmla="*/ 7124700 w 5144"/>
                <a:gd name="T57" fmla="*/ 828675 h 694"/>
                <a:gd name="T58" fmla="*/ 7635875 w 5144"/>
                <a:gd name="T59" fmla="*/ 958850 h 694"/>
                <a:gd name="T60" fmla="*/ 8166100 w 5144"/>
                <a:gd name="T61" fmla="*/ 1101725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UY"/>
            </a:p>
          </p:txBody>
        </p:sp>
        <p:sp>
          <p:nvSpPr>
            <p:cNvPr id="9" name="Freeform 26"/>
            <p:cNvSpPr>
              <a:spLocks/>
            </p:cNvSpPr>
            <p:nvPr/>
          </p:nvSpPr>
          <p:spPr bwMode="hidden">
            <a:xfrm>
              <a:off x="4156075" y="4316413"/>
              <a:ext cx="4940300" cy="927100"/>
            </a:xfrm>
            <a:custGeom>
              <a:avLst/>
              <a:gdLst>
                <a:gd name="T0" fmla="*/ 0 w 3112"/>
                <a:gd name="T1" fmla="*/ 927100 h 584"/>
                <a:gd name="T2" fmla="*/ 0 w 3112"/>
                <a:gd name="T3" fmla="*/ 927100 h 584"/>
                <a:gd name="T4" fmla="*/ 142875 w 3112"/>
                <a:gd name="T5" fmla="*/ 889000 h 584"/>
                <a:gd name="T6" fmla="*/ 533400 w 3112"/>
                <a:gd name="T7" fmla="*/ 790575 h 584"/>
                <a:gd name="T8" fmla="*/ 803275 w 3112"/>
                <a:gd name="T9" fmla="*/ 723900 h 584"/>
                <a:gd name="T10" fmla="*/ 1114425 w 3112"/>
                <a:gd name="T11" fmla="*/ 650875 h 584"/>
                <a:gd name="T12" fmla="*/ 1460500 w 3112"/>
                <a:gd name="T13" fmla="*/ 571500 h 584"/>
                <a:gd name="T14" fmla="*/ 1831975 w 3112"/>
                <a:gd name="T15" fmla="*/ 485775 h 584"/>
                <a:gd name="T16" fmla="*/ 2225675 w 3112"/>
                <a:gd name="T17" fmla="*/ 403225 h 584"/>
                <a:gd name="T18" fmla="*/ 2628900 w 3112"/>
                <a:gd name="T19" fmla="*/ 320675 h 584"/>
                <a:gd name="T20" fmla="*/ 3041650 w 3112"/>
                <a:gd name="T21" fmla="*/ 244475 h 584"/>
                <a:gd name="T22" fmla="*/ 3451225 w 3112"/>
                <a:gd name="T23" fmla="*/ 171450 h 584"/>
                <a:gd name="T24" fmla="*/ 3654425 w 3112"/>
                <a:gd name="T25" fmla="*/ 139700 h 584"/>
                <a:gd name="T26" fmla="*/ 3851275 w 3112"/>
                <a:gd name="T27" fmla="*/ 107950 h 584"/>
                <a:gd name="T28" fmla="*/ 4048125 w 3112"/>
                <a:gd name="T29" fmla="*/ 82550 h 584"/>
                <a:gd name="T30" fmla="*/ 4238625 w 3112"/>
                <a:gd name="T31" fmla="*/ 57150 h 584"/>
                <a:gd name="T32" fmla="*/ 4425950 w 3112"/>
                <a:gd name="T33" fmla="*/ 38100 h 584"/>
                <a:gd name="T34" fmla="*/ 4603750 w 3112"/>
                <a:gd name="T35" fmla="*/ 22225 h 584"/>
                <a:gd name="T36" fmla="*/ 4775200 w 3112"/>
                <a:gd name="T37" fmla="*/ 9525 h 584"/>
                <a:gd name="T38" fmla="*/ 4940300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UY"/>
            </a:p>
          </p:txBody>
        </p:sp>
        <p:sp useBgFill="1">
          <p:nvSpPr>
            <p:cNvPr id="10" name="Freeform 19"/>
            <p:cNvSpPr>
              <a:spLocks/>
            </p:cNvSpPr>
            <p:nvPr/>
          </p:nvSpPr>
          <p:spPr bwMode="hidden">
            <a:xfrm>
              <a:off x="-3905250" y="4294188"/>
              <a:ext cx="13011150" cy="1892300"/>
            </a:xfrm>
            <a:custGeom>
              <a:avLst/>
              <a:gdLst>
                <a:gd name="T0" fmla="*/ 13004800 w 8196"/>
                <a:gd name="T1" fmla="*/ 812800 h 1192"/>
                <a:gd name="T2" fmla="*/ 12763500 w 8196"/>
                <a:gd name="T3" fmla="*/ 904875 h 1192"/>
                <a:gd name="T4" fmla="*/ 12506325 w 8196"/>
                <a:gd name="T5" fmla="*/ 984250 h 1192"/>
                <a:gd name="T6" fmla="*/ 12233275 w 8196"/>
                <a:gd name="T7" fmla="*/ 1057275 h 1192"/>
                <a:gd name="T8" fmla="*/ 11941175 w 8196"/>
                <a:gd name="T9" fmla="*/ 1114425 h 1192"/>
                <a:gd name="T10" fmla="*/ 11623675 w 8196"/>
                <a:gd name="T11" fmla="*/ 1158875 h 1192"/>
                <a:gd name="T12" fmla="*/ 11280775 w 8196"/>
                <a:gd name="T13" fmla="*/ 1190625 h 1192"/>
                <a:gd name="T14" fmla="*/ 10909300 w 8196"/>
                <a:gd name="T15" fmla="*/ 1209675 h 1192"/>
                <a:gd name="T16" fmla="*/ 10506075 w 8196"/>
                <a:gd name="T17" fmla="*/ 1206500 h 1192"/>
                <a:gd name="T18" fmla="*/ 10067925 w 8196"/>
                <a:gd name="T19" fmla="*/ 1190625 h 1192"/>
                <a:gd name="T20" fmla="*/ 9591675 w 8196"/>
                <a:gd name="T21" fmla="*/ 1152525 h 1192"/>
                <a:gd name="T22" fmla="*/ 9074150 w 8196"/>
                <a:gd name="T23" fmla="*/ 1095375 h 1192"/>
                <a:gd name="T24" fmla="*/ 8515350 w 8196"/>
                <a:gd name="T25" fmla="*/ 1019175 h 1192"/>
                <a:gd name="T26" fmla="*/ 7908925 w 8196"/>
                <a:gd name="T27" fmla="*/ 917575 h 1192"/>
                <a:gd name="T28" fmla="*/ 7251700 w 8196"/>
                <a:gd name="T29" fmla="*/ 793750 h 1192"/>
                <a:gd name="T30" fmla="*/ 6543675 w 8196"/>
                <a:gd name="T31" fmla="*/ 644525 h 1192"/>
                <a:gd name="T32" fmla="*/ 5778500 w 8196"/>
                <a:gd name="T33" fmla="*/ 469900 h 1192"/>
                <a:gd name="T34" fmla="*/ 5391150 w 8196"/>
                <a:gd name="T35" fmla="*/ 381000 h 1192"/>
                <a:gd name="T36" fmla="*/ 4657725 w 8196"/>
                <a:gd name="T37" fmla="*/ 234950 h 1192"/>
                <a:gd name="T38" fmla="*/ 3987800 w 8196"/>
                <a:gd name="T39" fmla="*/ 130175 h 1192"/>
                <a:gd name="T40" fmla="*/ 3375025 w 8196"/>
                <a:gd name="T41" fmla="*/ 57150 h 1192"/>
                <a:gd name="T42" fmla="*/ 2819400 w 8196"/>
                <a:gd name="T43" fmla="*/ 15875 h 1192"/>
                <a:gd name="T44" fmla="*/ 2320925 w 8196"/>
                <a:gd name="T45" fmla="*/ 0 h 1192"/>
                <a:gd name="T46" fmla="*/ 1876425 w 8196"/>
                <a:gd name="T47" fmla="*/ 6350 h 1192"/>
                <a:gd name="T48" fmla="*/ 1482725 w 8196"/>
                <a:gd name="T49" fmla="*/ 31750 h 1192"/>
                <a:gd name="T50" fmla="*/ 1136650 w 8196"/>
                <a:gd name="T51" fmla="*/ 69850 h 1192"/>
                <a:gd name="T52" fmla="*/ 841375 w 8196"/>
                <a:gd name="T53" fmla="*/ 117475 h 1192"/>
                <a:gd name="T54" fmla="*/ 593725 w 8196"/>
                <a:gd name="T55" fmla="*/ 171450 h 1192"/>
                <a:gd name="T56" fmla="*/ 393700 w 8196"/>
                <a:gd name="T57" fmla="*/ 228600 h 1192"/>
                <a:gd name="T58" fmla="*/ 234950 w 8196"/>
                <a:gd name="T59" fmla="*/ 279400 h 1192"/>
                <a:gd name="T60" fmla="*/ 76200 w 8196"/>
                <a:gd name="T61" fmla="*/ 342900 h 1192"/>
                <a:gd name="T62" fmla="*/ 0 w 8196"/>
                <a:gd name="T63" fmla="*/ 381000 h 1192"/>
                <a:gd name="T64" fmla="*/ 13004800 w 8196"/>
                <a:gd name="T65" fmla="*/ 1892300 h 1192"/>
                <a:gd name="T66" fmla="*/ 13011150 w 8196"/>
                <a:gd name="T67" fmla="*/ 1882775 h 1192"/>
                <a:gd name="T68" fmla="*/ 13011150 w 8196"/>
                <a:gd name="T69" fmla="*/ 809625 h 1192"/>
                <a:gd name="T70" fmla="*/ 13004800 w 8196"/>
                <a:gd name="T71" fmla="*/ 812800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UY"/>
            </a:p>
          </p:txBody>
        </p:sp>
      </p:grpSp>
      <p:sp>
        <p:nvSpPr>
          <p:cNvPr id="2" name="Vertical Title 1"/>
          <p:cNvSpPr>
            <a:spLocks noGrp="1"/>
          </p:cNvSpPr>
          <p:nvPr>
            <p:ph type="title" orient="vert"/>
          </p:nvPr>
        </p:nvSpPr>
        <p:spPr>
          <a:xfrm>
            <a:off x="6629400" y="1447800"/>
            <a:ext cx="2057400" cy="4487333"/>
          </a:xfrm>
        </p:spPr>
        <p:txBody>
          <a:bodyPr vert="eaVert"/>
          <a:lstStyle>
            <a:lvl1pPr algn="l">
              <a:defRPr>
                <a:solidFill>
                  <a:schemeClr val="tx2"/>
                </a:solidFil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1" name="Date Placeholder 3"/>
          <p:cNvSpPr>
            <a:spLocks noGrp="1"/>
          </p:cNvSpPr>
          <p:nvPr>
            <p:ph type="dt" sz="half" idx="10"/>
          </p:nvPr>
        </p:nvSpPr>
        <p:spPr/>
        <p:txBody>
          <a:bodyPr/>
          <a:lstStyle>
            <a:lvl1pPr>
              <a:defRPr/>
            </a:lvl1pPr>
          </a:lstStyle>
          <a:p>
            <a:pPr>
              <a:defRPr/>
            </a:pPr>
            <a:endParaRPr lang="es-ES_tradnl"/>
          </a:p>
        </p:txBody>
      </p:sp>
      <p:sp>
        <p:nvSpPr>
          <p:cNvPr id="12" name="Footer Placeholder 4"/>
          <p:cNvSpPr>
            <a:spLocks noGrp="1"/>
          </p:cNvSpPr>
          <p:nvPr>
            <p:ph type="ftr" sz="quarter" idx="11"/>
          </p:nvPr>
        </p:nvSpPr>
        <p:spPr/>
        <p:txBody>
          <a:bodyPr/>
          <a:lstStyle>
            <a:lvl1pPr>
              <a:defRPr/>
            </a:lvl1pPr>
          </a:lstStyle>
          <a:p>
            <a:pPr>
              <a:defRPr/>
            </a:pPr>
            <a:endParaRPr lang="es-ES_tradnl"/>
          </a:p>
        </p:txBody>
      </p:sp>
      <p:sp>
        <p:nvSpPr>
          <p:cNvPr id="13" name="Slide Number Placeholder 5"/>
          <p:cNvSpPr>
            <a:spLocks noGrp="1"/>
          </p:cNvSpPr>
          <p:nvPr>
            <p:ph type="sldNum" sz="quarter" idx="12"/>
          </p:nvPr>
        </p:nvSpPr>
        <p:spPr/>
        <p:txBody>
          <a:bodyPr/>
          <a:lstStyle>
            <a:lvl1pPr>
              <a:defRPr/>
            </a:lvl1pPr>
          </a:lstStyle>
          <a:p>
            <a:pPr>
              <a:defRPr/>
            </a:pPr>
            <a:fld id="{E359CD81-A043-4CE7-AC74-BA449CC65833}" type="slidenum">
              <a:rPr lang="es-ES_tradnl"/>
              <a:pPr>
                <a:defRPr/>
              </a:pPr>
              <a:t>‹Nº›</a:t>
            </a:fld>
            <a:endParaRPr lang="es-ES_tradnl"/>
          </a:p>
        </p:txBody>
      </p:sp>
    </p:spTree>
    <p:extLst>
      <p:ext uri="{BB962C8B-B14F-4D97-AF65-F5344CB8AC3E}">
        <p14:creationId xmlns:p14="http://schemas.microsoft.com/office/powerpoint/2010/main" val="24288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Title 6"/>
          <p:cNvSpPr>
            <a:spLocks noGrp="1"/>
          </p:cNvSpPr>
          <p:nvPr>
            <p:ph type="title"/>
          </p:nvPr>
        </p:nvSpPr>
        <p:spPr/>
        <p:txBody>
          <a:bodyPr/>
          <a:lstStyle/>
          <a:p>
            <a:r>
              <a:rPr lang="es-ES" smtClean="0"/>
              <a:t>Haga clic para modificar el estilo de título del patrón</a:t>
            </a:r>
            <a:endParaRPr lang="en-US"/>
          </a:p>
        </p:txBody>
      </p:sp>
      <p:sp>
        <p:nvSpPr>
          <p:cNvPr id="4" name="Date Placeholder 3"/>
          <p:cNvSpPr>
            <a:spLocks noGrp="1"/>
          </p:cNvSpPr>
          <p:nvPr>
            <p:ph type="dt" sz="half" idx="10"/>
          </p:nvPr>
        </p:nvSpPr>
        <p:spPr/>
        <p:txBody>
          <a:bodyPr/>
          <a:lstStyle>
            <a:lvl1pPr>
              <a:defRPr/>
            </a:lvl1pPr>
          </a:lstStyle>
          <a:p>
            <a:pPr>
              <a:defRPr/>
            </a:pPr>
            <a:endParaRPr lang="es-ES_tradnl"/>
          </a:p>
        </p:txBody>
      </p:sp>
      <p:sp>
        <p:nvSpPr>
          <p:cNvPr id="5" name="Footer Placeholder 4"/>
          <p:cNvSpPr>
            <a:spLocks noGrp="1"/>
          </p:cNvSpPr>
          <p:nvPr>
            <p:ph type="ftr" sz="quarter" idx="11"/>
          </p:nvPr>
        </p:nvSpPr>
        <p:spPr/>
        <p:txBody>
          <a:bodyPr/>
          <a:lstStyle>
            <a:lvl1pPr>
              <a:defRPr/>
            </a:lvl1pPr>
          </a:lstStyle>
          <a:p>
            <a:pPr>
              <a:defRPr/>
            </a:pPr>
            <a:endParaRPr lang="es-ES_tradnl"/>
          </a:p>
        </p:txBody>
      </p:sp>
      <p:sp>
        <p:nvSpPr>
          <p:cNvPr id="6" name="Slide Number Placeholder 5"/>
          <p:cNvSpPr>
            <a:spLocks noGrp="1"/>
          </p:cNvSpPr>
          <p:nvPr>
            <p:ph type="sldNum" sz="quarter" idx="12"/>
          </p:nvPr>
        </p:nvSpPr>
        <p:spPr/>
        <p:txBody>
          <a:bodyPr/>
          <a:lstStyle>
            <a:lvl1pPr>
              <a:defRPr/>
            </a:lvl1pPr>
          </a:lstStyle>
          <a:p>
            <a:pPr>
              <a:defRPr/>
            </a:pPr>
            <a:fld id="{8B2A1669-F178-473D-B325-03A77BF4EEAB}" type="slidenum">
              <a:rPr lang="es-ES_tradnl"/>
              <a:pPr>
                <a:defRPr/>
              </a:pPr>
              <a:t>‹Nº›</a:t>
            </a:fld>
            <a:endParaRPr lang="es-ES_tradnl"/>
          </a:p>
        </p:txBody>
      </p:sp>
    </p:spTree>
    <p:extLst>
      <p:ext uri="{BB962C8B-B14F-4D97-AF65-F5344CB8AC3E}">
        <p14:creationId xmlns:p14="http://schemas.microsoft.com/office/powerpoint/2010/main" val="1236145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4" name="Rounded Rectangle 13"/>
          <p:cNvSpPr/>
          <p:nvPr/>
        </p:nvSpPr>
        <p:spPr>
          <a:xfrm>
            <a:off x="228600" y="228600"/>
            <a:ext cx="8696325" cy="473710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Freeform 14"/>
          <p:cNvSpPr>
            <a:spLocks/>
          </p:cNvSpPr>
          <p:nvPr/>
        </p:nvSpPr>
        <p:spPr bwMode="hidden">
          <a:xfrm>
            <a:off x="6046788" y="4203700"/>
            <a:ext cx="2876550" cy="714375"/>
          </a:xfrm>
          <a:custGeom>
            <a:avLst/>
            <a:gdLst>
              <a:gd name="T0" fmla="*/ 2870172 w 2706"/>
              <a:gd name="T1" fmla="*/ 0 h 640"/>
              <a:gd name="T2" fmla="*/ 2870172 w 2706"/>
              <a:gd name="T3" fmla="*/ 0 h 640"/>
              <a:gd name="T4" fmla="*/ 2748987 w 2706"/>
              <a:gd name="T5" fmla="*/ 20092 h 640"/>
              <a:gd name="T6" fmla="*/ 2625676 w 2706"/>
              <a:gd name="T7" fmla="*/ 42416 h 640"/>
              <a:gd name="T8" fmla="*/ 2500239 w 2706"/>
              <a:gd name="T9" fmla="*/ 66973 h 640"/>
              <a:gd name="T10" fmla="*/ 2370549 w 2706"/>
              <a:gd name="T11" fmla="*/ 91529 h 640"/>
              <a:gd name="T12" fmla="*/ 2238734 w 2706"/>
              <a:gd name="T13" fmla="*/ 120551 h 640"/>
              <a:gd name="T14" fmla="*/ 2102667 w 2706"/>
              <a:gd name="T15" fmla="*/ 149572 h 640"/>
              <a:gd name="T16" fmla="*/ 1964473 w 2706"/>
              <a:gd name="T17" fmla="*/ 183059 h 640"/>
              <a:gd name="T18" fmla="*/ 1822028 w 2706"/>
              <a:gd name="T19" fmla="*/ 216545 h 640"/>
              <a:gd name="T20" fmla="*/ 1822028 w 2706"/>
              <a:gd name="T21" fmla="*/ 216545 h 640"/>
              <a:gd name="T22" fmla="*/ 1564775 w 2706"/>
              <a:gd name="T23" fmla="*/ 281285 h 640"/>
              <a:gd name="T24" fmla="*/ 1313901 w 2706"/>
              <a:gd name="T25" fmla="*/ 339328 h 640"/>
              <a:gd name="T26" fmla="*/ 1073657 w 2706"/>
              <a:gd name="T27" fmla="*/ 392906 h 640"/>
              <a:gd name="T28" fmla="*/ 841917 w 2706"/>
              <a:gd name="T29" fmla="*/ 444252 h 640"/>
              <a:gd name="T30" fmla="*/ 620808 w 2706"/>
              <a:gd name="T31" fmla="*/ 488900 h 640"/>
              <a:gd name="T32" fmla="*/ 406076 w 2706"/>
              <a:gd name="T33" fmla="*/ 529084 h 640"/>
              <a:gd name="T34" fmla="*/ 199849 w 2706"/>
              <a:gd name="T35" fmla="*/ 567035 h 640"/>
              <a:gd name="T36" fmla="*/ 0 w 2706"/>
              <a:gd name="T37" fmla="*/ 600521 h 640"/>
              <a:gd name="T38" fmla="*/ 0 w 2706"/>
              <a:gd name="T39" fmla="*/ 600521 h 640"/>
              <a:gd name="T40" fmla="*/ 138193 w 2706"/>
              <a:gd name="T41" fmla="*/ 620613 h 640"/>
              <a:gd name="T42" fmla="*/ 270009 w 2706"/>
              <a:gd name="T43" fmla="*/ 638473 h 640"/>
              <a:gd name="T44" fmla="*/ 397572 w 2706"/>
              <a:gd name="T45" fmla="*/ 654100 h 640"/>
              <a:gd name="T46" fmla="*/ 523009 w 2706"/>
              <a:gd name="T47" fmla="*/ 667494 h 640"/>
              <a:gd name="T48" fmla="*/ 644194 w 2706"/>
              <a:gd name="T49" fmla="*/ 680889 h 640"/>
              <a:gd name="T50" fmla="*/ 761127 w 2706"/>
              <a:gd name="T51" fmla="*/ 689818 h 640"/>
              <a:gd name="T52" fmla="*/ 873808 w 2706"/>
              <a:gd name="T53" fmla="*/ 698748 h 640"/>
              <a:gd name="T54" fmla="*/ 984363 w 2706"/>
              <a:gd name="T55" fmla="*/ 705445 h 640"/>
              <a:gd name="T56" fmla="*/ 1092791 w 2706"/>
              <a:gd name="T57" fmla="*/ 709910 h 640"/>
              <a:gd name="T58" fmla="*/ 1196968 w 2706"/>
              <a:gd name="T59" fmla="*/ 712143 h 640"/>
              <a:gd name="T60" fmla="*/ 1296892 w 2706"/>
              <a:gd name="T61" fmla="*/ 714375 h 640"/>
              <a:gd name="T62" fmla="*/ 1394691 w 2706"/>
              <a:gd name="T63" fmla="*/ 714375 h 640"/>
              <a:gd name="T64" fmla="*/ 1490363 w 2706"/>
              <a:gd name="T65" fmla="*/ 712143 h 640"/>
              <a:gd name="T66" fmla="*/ 1583910 w 2706"/>
              <a:gd name="T67" fmla="*/ 709910 h 640"/>
              <a:gd name="T68" fmla="*/ 1673204 w 2706"/>
              <a:gd name="T69" fmla="*/ 705445 h 640"/>
              <a:gd name="T70" fmla="*/ 1760372 w 2706"/>
              <a:gd name="T71" fmla="*/ 698748 h 640"/>
              <a:gd name="T72" fmla="*/ 1843288 w 2706"/>
              <a:gd name="T73" fmla="*/ 692051 h 640"/>
              <a:gd name="T74" fmla="*/ 1926204 w 2706"/>
              <a:gd name="T75" fmla="*/ 683121 h 640"/>
              <a:gd name="T76" fmla="*/ 2004868 w 2706"/>
              <a:gd name="T77" fmla="*/ 671959 h 640"/>
              <a:gd name="T78" fmla="*/ 2083532 w 2706"/>
              <a:gd name="T79" fmla="*/ 660797 h 640"/>
              <a:gd name="T80" fmla="*/ 2157944 w 2706"/>
              <a:gd name="T81" fmla="*/ 647402 h 640"/>
              <a:gd name="T82" fmla="*/ 2232356 w 2706"/>
              <a:gd name="T83" fmla="*/ 634008 h 640"/>
              <a:gd name="T84" fmla="*/ 2302516 w 2706"/>
              <a:gd name="T85" fmla="*/ 618381 h 640"/>
              <a:gd name="T86" fmla="*/ 2372675 w 2706"/>
              <a:gd name="T87" fmla="*/ 602754 h 640"/>
              <a:gd name="T88" fmla="*/ 2440709 w 2706"/>
              <a:gd name="T89" fmla="*/ 584895 h 640"/>
              <a:gd name="T90" fmla="*/ 2506617 w 2706"/>
              <a:gd name="T91" fmla="*/ 567035 h 640"/>
              <a:gd name="T92" fmla="*/ 2570398 w 2706"/>
              <a:gd name="T93" fmla="*/ 546943 h 640"/>
              <a:gd name="T94" fmla="*/ 2634180 w 2706"/>
              <a:gd name="T95" fmla="*/ 526852 h 640"/>
              <a:gd name="T96" fmla="*/ 2755365 w 2706"/>
              <a:gd name="T97" fmla="*/ 482203 h 640"/>
              <a:gd name="T98" fmla="*/ 2872298 w 2706"/>
              <a:gd name="T99" fmla="*/ 435322 h 640"/>
              <a:gd name="T100" fmla="*/ 2872298 w 2706"/>
              <a:gd name="T101" fmla="*/ 435322 h 640"/>
              <a:gd name="T102" fmla="*/ 2876550 w 2706"/>
              <a:gd name="T103" fmla="*/ 433090 h 640"/>
              <a:gd name="T104" fmla="*/ 2876550 w 2706"/>
              <a:gd name="T105" fmla="*/ 433090 h 640"/>
              <a:gd name="T106" fmla="*/ 2876550 w 2706"/>
              <a:gd name="T107" fmla="*/ 0 h 640"/>
              <a:gd name="T108" fmla="*/ 2876550 w 2706"/>
              <a:gd name="T109" fmla="*/ 0 h 640"/>
              <a:gd name="T110" fmla="*/ 2870172 w 2706"/>
              <a:gd name="T111" fmla="*/ 0 h 640"/>
              <a:gd name="T112" fmla="*/ 2870172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UY"/>
          </a:p>
        </p:txBody>
      </p:sp>
      <p:sp>
        <p:nvSpPr>
          <p:cNvPr id="6" name="Freeform 18"/>
          <p:cNvSpPr>
            <a:spLocks/>
          </p:cNvSpPr>
          <p:nvPr/>
        </p:nvSpPr>
        <p:spPr bwMode="hidden">
          <a:xfrm>
            <a:off x="2619375" y="4075113"/>
            <a:ext cx="5545138" cy="850900"/>
          </a:xfrm>
          <a:custGeom>
            <a:avLst/>
            <a:gdLst>
              <a:gd name="T0" fmla="*/ 5545138 w 5216"/>
              <a:gd name="T1" fmla="*/ 797300 h 762"/>
              <a:gd name="T2" fmla="*/ 5298498 w 5216"/>
              <a:gd name="T3" fmla="*/ 766033 h 762"/>
              <a:gd name="T4" fmla="*/ 4760569 w 5216"/>
              <a:gd name="T5" fmla="*/ 681167 h 762"/>
              <a:gd name="T6" fmla="*/ 4160980 w 5216"/>
              <a:gd name="T7" fmla="*/ 567267 h 762"/>
              <a:gd name="T8" fmla="*/ 3493352 w 5216"/>
              <a:gd name="T9" fmla="*/ 417633 h 762"/>
              <a:gd name="T10" fmla="*/ 3131897 w 5216"/>
              <a:gd name="T11" fmla="*/ 330533 h 762"/>
              <a:gd name="T12" fmla="*/ 2851239 w 5216"/>
              <a:gd name="T13" fmla="*/ 263533 h 762"/>
              <a:gd name="T14" fmla="*/ 2583337 w 5216"/>
              <a:gd name="T15" fmla="*/ 205467 h 762"/>
              <a:gd name="T16" fmla="*/ 2328193 w 5216"/>
              <a:gd name="T17" fmla="*/ 156333 h 762"/>
              <a:gd name="T18" fmla="*/ 2083679 w 5216"/>
              <a:gd name="T19" fmla="*/ 113900 h 762"/>
              <a:gd name="T20" fmla="*/ 1849797 w 5216"/>
              <a:gd name="T21" fmla="*/ 80400 h 762"/>
              <a:gd name="T22" fmla="*/ 1418178 w 5216"/>
              <a:gd name="T23" fmla="*/ 31267 h 762"/>
              <a:gd name="T24" fmla="*/ 1031209 w 5216"/>
              <a:gd name="T25" fmla="*/ 4467 h 762"/>
              <a:gd name="T26" fmla="*/ 684637 w 5216"/>
              <a:gd name="T27" fmla="*/ 0 h 762"/>
              <a:gd name="T28" fmla="*/ 380590 w 5216"/>
              <a:gd name="T29" fmla="*/ 11167 h 762"/>
              <a:gd name="T30" fmla="*/ 116941 w 5216"/>
              <a:gd name="T31" fmla="*/ 35733 h 762"/>
              <a:gd name="T32" fmla="*/ 0 w 5216"/>
              <a:gd name="T33" fmla="*/ 53600 h 762"/>
              <a:gd name="T34" fmla="*/ 333814 w 5216"/>
              <a:gd name="T35" fmla="*/ 96033 h 762"/>
              <a:gd name="T36" fmla="*/ 693142 w 5216"/>
              <a:gd name="T37" fmla="*/ 156333 h 762"/>
              <a:gd name="T38" fmla="*/ 1077985 w 5216"/>
              <a:gd name="T39" fmla="*/ 234500 h 762"/>
              <a:gd name="T40" fmla="*/ 1490468 w 5216"/>
              <a:gd name="T41" fmla="*/ 330533 h 762"/>
              <a:gd name="T42" fmla="*/ 1866806 w 5216"/>
              <a:gd name="T43" fmla="*/ 422100 h 762"/>
              <a:gd name="T44" fmla="*/ 2559949 w 5216"/>
              <a:gd name="T45" fmla="*/ 576200 h 762"/>
              <a:gd name="T46" fmla="*/ 2878879 w 5216"/>
              <a:gd name="T47" fmla="*/ 638733 h 762"/>
              <a:gd name="T48" fmla="*/ 3180800 w 5216"/>
              <a:gd name="T49" fmla="*/ 692333 h 762"/>
              <a:gd name="T50" fmla="*/ 3465711 w 5216"/>
              <a:gd name="T51" fmla="*/ 739233 h 762"/>
              <a:gd name="T52" fmla="*/ 3733613 w 5216"/>
              <a:gd name="T53" fmla="*/ 774967 h 762"/>
              <a:gd name="T54" fmla="*/ 3986631 w 5216"/>
              <a:gd name="T55" fmla="*/ 806233 h 762"/>
              <a:gd name="T56" fmla="*/ 4224766 w 5216"/>
              <a:gd name="T57" fmla="*/ 826333 h 762"/>
              <a:gd name="T58" fmla="*/ 4448017 w 5216"/>
              <a:gd name="T59" fmla="*/ 841967 h 762"/>
              <a:gd name="T60" fmla="*/ 4660637 w 5216"/>
              <a:gd name="T61" fmla="*/ 850900 h 762"/>
              <a:gd name="T62" fmla="*/ 4858374 w 5216"/>
              <a:gd name="T63" fmla="*/ 850900 h 762"/>
              <a:gd name="T64" fmla="*/ 5045480 w 5216"/>
              <a:gd name="T65" fmla="*/ 846433 h 762"/>
              <a:gd name="T66" fmla="*/ 5221955 w 5216"/>
              <a:gd name="T67" fmla="*/ 835267 h 762"/>
              <a:gd name="T68" fmla="*/ 5387799 w 5216"/>
              <a:gd name="T69" fmla="*/ 817400 h 762"/>
              <a:gd name="T70" fmla="*/ 5545138 w 5216"/>
              <a:gd name="T71" fmla="*/ 797300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UY"/>
          </a:p>
        </p:txBody>
      </p:sp>
      <p:sp>
        <p:nvSpPr>
          <p:cNvPr id="7" name="Freeform 22"/>
          <p:cNvSpPr>
            <a:spLocks/>
          </p:cNvSpPr>
          <p:nvPr/>
        </p:nvSpPr>
        <p:spPr bwMode="hidden">
          <a:xfrm>
            <a:off x="2828925" y="4087813"/>
            <a:ext cx="5467350" cy="774700"/>
          </a:xfrm>
          <a:custGeom>
            <a:avLst/>
            <a:gdLst>
              <a:gd name="T0" fmla="*/ 0 w 5144"/>
              <a:gd name="T1" fmla="*/ 78140 h 694"/>
              <a:gd name="T2" fmla="*/ 0 w 5144"/>
              <a:gd name="T3" fmla="*/ 78140 h 694"/>
              <a:gd name="T4" fmla="*/ 19131 w 5144"/>
              <a:gd name="T5" fmla="*/ 73675 h 694"/>
              <a:gd name="T6" fmla="*/ 76526 w 5144"/>
              <a:gd name="T7" fmla="*/ 62512 h 694"/>
              <a:gd name="T8" fmla="*/ 174309 w 5144"/>
              <a:gd name="T9" fmla="*/ 46884 h 694"/>
              <a:gd name="T10" fmla="*/ 238081 w 5144"/>
              <a:gd name="T11" fmla="*/ 37954 h 694"/>
              <a:gd name="T12" fmla="*/ 312481 w 5144"/>
              <a:gd name="T13" fmla="*/ 29023 h 694"/>
              <a:gd name="T14" fmla="*/ 395384 w 5144"/>
              <a:gd name="T15" fmla="*/ 22326 h 694"/>
              <a:gd name="T16" fmla="*/ 491041 w 5144"/>
              <a:gd name="T17" fmla="*/ 15628 h 694"/>
              <a:gd name="T18" fmla="*/ 595201 w 5144"/>
              <a:gd name="T19" fmla="*/ 8930 h 694"/>
              <a:gd name="T20" fmla="*/ 712116 w 5144"/>
              <a:gd name="T21" fmla="*/ 4465 h 694"/>
              <a:gd name="T22" fmla="*/ 839659 w 5144"/>
              <a:gd name="T23" fmla="*/ 2233 h 694"/>
              <a:gd name="T24" fmla="*/ 977831 w 5144"/>
              <a:gd name="T25" fmla="*/ 0 h 694"/>
              <a:gd name="T26" fmla="*/ 1126631 w 5144"/>
              <a:gd name="T27" fmla="*/ 2233 h 694"/>
              <a:gd name="T28" fmla="*/ 1286060 w 5144"/>
              <a:gd name="T29" fmla="*/ 6698 h 694"/>
              <a:gd name="T30" fmla="*/ 1458243 w 5144"/>
              <a:gd name="T31" fmla="*/ 15628 h 694"/>
              <a:gd name="T32" fmla="*/ 1641055 w 5144"/>
              <a:gd name="T33" fmla="*/ 26791 h 694"/>
              <a:gd name="T34" fmla="*/ 1834496 w 5144"/>
              <a:gd name="T35" fmla="*/ 44651 h 694"/>
              <a:gd name="T36" fmla="*/ 2040691 w 5144"/>
              <a:gd name="T37" fmla="*/ 64744 h 694"/>
              <a:gd name="T38" fmla="*/ 2259640 w 5144"/>
              <a:gd name="T39" fmla="*/ 89303 h 694"/>
              <a:gd name="T40" fmla="*/ 2489217 w 5144"/>
              <a:gd name="T41" fmla="*/ 118326 h 694"/>
              <a:gd name="T42" fmla="*/ 2731549 w 5144"/>
              <a:gd name="T43" fmla="*/ 154047 h 694"/>
              <a:gd name="T44" fmla="*/ 2984510 w 5144"/>
              <a:gd name="T45" fmla="*/ 194233 h 694"/>
              <a:gd name="T46" fmla="*/ 3250225 w 5144"/>
              <a:gd name="T47" fmla="*/ 241117 h 694"/>
              <a:gd name="T48" fmla="*/ 3528694 w 5144"/>
              <a:gd name="T49" fmla="*/ 296931 h 694"/>
              <a:gd name="T50" fmla="*/ 3819918 w 5144"/>
              <a:gd name="T51" fmla="*/ 357210 h 694"/>
              <a:gd name="T52" fmla="*/ 4123895 w 5144"/>
              <a:gd name="T53" fmla="*/ 424187 h 694"/>
              <a:gd name="T54" fmla="*/ 4440628 w 5144"/>
              <a:gd name="T55" fmla="*/ 500095 h 694"/>
              <a:gd name="T56" fmla="*/ 4770114 w 5144"/>
              <a:gd name="T57" fmla="*/ 582699 h 694"/>
              <a:gd name="T58" fmla="*/ 5112355 w 5144"/>
              <a:gd name="T59" fmla="*/ 674235 h 694"/>
              <a:gd name="T60" fmla="*/ 5467350 w 5144"/>
              <a:gd name="T61" fmla="*/ 774700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UY"/>
          </a:p>
        </p:txBody>
      </p:sp>
      <p:sp>
        <p:nvSpPr>
          <p:cNvPr id="8" name="Freeform 26"/>
          <p:cNvSpPr>
            <a:spLocks/>
          </p:cNvSpPr>
          <p:nvPr/>
        </p:nvSpPr>
        <p:spPr bwMode="hidden">
          <a:xfrm>
            <a:off x="5610225" y="4073525"/>
            <a:ext cx="3306763" cy="652463"/>
          </a:xfrm>
          <a:custGeom>
            <a:avLst/>
            <a:gdLst>
              <a:gd name="T0" fmla="*/ 0 w 3112"/>
              <a:gd name="T1" fmla="*/ 652463 h 584"/>
              <a:gd name="T2" fmla="*/ 0 w 3112"/>
              <a:gd name="T3" fmla="*/ 652463 h 584"/>
              <a:gd name="T4" fmla="*/ 95633 w 3112"/>
              <a:gd name="T5" fmla="*/ 625649 h 584"/>
              <a:gd name="T6" fmla="*/ 357028 w 3112"/>
              <a:gd name="T7" fmla="*/ 556381 h 584"/>
              <a:gd name="T8" fmla="*/ 537668 w 3112"/>
              <a:gd name="T9" fmla="*/ 509457 h 584"/>
              <a:gd name="T10" fmla="*/ 745934 w 3112"/>
              <a:gd name="T11" fmla="*/ 458065 h 584"/>
              <a:gd name="T12" fmla="*/ 977578 w 3112"/>
              <a:gd name="T13" fmla="*/ 402203 h 584"/>
              <a:gd name="T14" fmla="*/ 1226223 w 3112"/>
              <a:gd name="T15" fmla="*/ 341873 h 584"/>
              <a:gd name="T16" fmla="*/ 1489743 w 3112"/>
              <a:gd name="T17" fmla="*/ 283777 h 584"/>
              <a:gd name="T18" fmla="*/ 1759640 w 3112"/>
              <a:gd name="T19" fmla="*/ 225681 h 584"/>
              <a:gd name="T20" fmla="*/ 2035912 w 3112"/>
              <a:gd name="T21" fmla="*/ 172054 h 584"/>
              <a:gd name="T22" fmla="*/ 2310059 w 3112"/>
              <a:gd name="T23" fmla="*/ 120661 h 584"/>
              <a:gd name="T24" fmla="*/ 2446070 w 3112"/>
              <a:gd name="T25" fmla="*/ 98316 h 584"/>
              <a:gd name="T26" fmla="*/ 2577830 w 3112"/>
              <a:gd name="T27" fmla="*/ 75972 h 584"/>
              <a:gd name="T28" fmla="*/ 2709591 w 3112"/>
              <a:gd name="T29" fmla="*/ 58096 h 584"/>
              <a:gd name="T30" fmla="*/ 2837101 w 3112"/>
              <a:gd name="T31" fmla="*/ 40220 h 584"/>
              <a:gd name="T32" fmla="*/ 2962486 w 3112"/>
              <a:gd name="T33" fmla="*/ 26814 h 584"/>
              <a:gd name="T34" fmla="*/ 3081495 w 3112"/>
              <a:gd name="T35" fmla="*/ 15641 h 584"/>
              <a:gd name="T36" fmla="*/ 3196254 w 3112"/>
              <a:gd name="T37" fmla="*/ 6703 h 584"/>
              <a:gd name="T38" fmla="*/ 3306763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UY"/>
          </a:p>
        </p:txBody>
      </p:sp>
      <p:sp useBgFill="1">
        <p:nvSpPr>
          <p:cNvPr id="9" name="Freeform 10"/>
          <p:cNvSpPr>
            <a:spLocks/>
          </p:cNvSpPr>
          <p:nvPr/>
        </p:nvSpPr>
        <p:spPr bwMode="hidden">
          <a:xfrm>
            <a:off x="211138" y="4059238"/>
            <a:ext cx="8723312" cy="1328737"/>
          </a:xfrm>
          <a:custGeom>
            <a:avLst/>
            <a:gdLst>
              <a:gd name="T0" fmla="*/ 8719055 w 8196"/>
              <a:gd name="T1" fmla="*/ 570733 h 1192"/>
              <a:gd name="T2" fmla="*/ 8557275 w 8196"/>
              <a:gd name="T3" fmla="*/ 635386 h 1192"/>
              <a:gd name="T4" fmla="*/ 8384853 w 8196"/>
              <a:gd name="T5" fmla="*/ 691122 h 1192"/>
              <a:gd name="T6" fmla="*/ 8201787 w 8196"/>
              <a:gd name="T7" fmla="*/ 742398 h 1192"/>
              <a:gd name="T8" fmla="*/ 8005948 w 8196"/>
              <a:gd name="T9" fmla="*/ 782528 h 1192"/>
              <a:gd name="T10" fmla="*/ 7793081 w 8196"/>
              <a:gd name="T11" fmla="*/ 813740 h 1192"/>
              <a:gd name="T12" fmla="*/ 7563184 w 8196"/>
              <a:gd name="T13" fmla="*/ 836034 h 1192"/>
              <a:gd name="T14" fmla="*/ 7314129 w 8196"/>
              <a:gd name="T15" fmla="*/ 849411 h 1192"/>
              <a:gd name="T16" fmla="*/ 7043787 w 8196"/>
              <a:gd name="T17" fmla="*/ 847181 h 1192"/>
              <a:gd name="T18" fmla="*/ 6750030 w 8196"/>
              <a:gd name="T19" fmla="*/ 836034 h 1192"/>
              <a:gd name="T20" fmla="*/ 6430729 w 8196"/>
              <a:gd name="T21" fmla="*/ 809281 h 1192"/>
              <a:gd name="T22" fmla="*/ 6083754 w 8196"/>
              <a:gd name="T23" fmla="*/ 769151 h 1192"/>
              <a:gd name="T24" fmla="*/ 5709108 w 8196"/>
              <a:gd name="T25" fmla="*/ 715645 h 1192"/>
              <a:gd name="T26" fmla="*/ 5302531 w 8196"/>
              <a:gd name="T27" fmla="*/ 644304 h 1192"/>
              <a:gd name="T28" fmla="*/ 4861895 w 8196"/>
              <a:gd name="T29" fmla="*/ 557356 h 1192"/>
              <a:gd name="T30" fmla="*/ 4387200 w 8196"/>
              <a:gd name="T31" fmla="*/ 452573 h 1192"/>
              <a:gd name="T32" fmla="*/ 3874189 w 8196"/>
              <a:gd name="T33" fmla="*/ 329955 h 1192"/>
              <a:gd name="T34" fmla="*/ 3614491 w 8196"/>
              <a:gd name="T35" fmla="*/ 267531 h 1192"/>
              <a:gd name="T36" fmla="*/ 3122767 w 8196"/>
              <a:gd name="T37" fmla="*/ 164977 h 1192"/>
              <a:gd name="T38" fmla="*/ 2673616 w 8196"/>
              <a:gd name="T39" fmla="*/ 91406 h 1192"/>
              <a:gd name="T40" fmla="*/ 2262782 w 8196"/>
              <a:gd name="T41" fmla="*/ 40130 h 1192"/>
              <a:gd name="T42" fmla="*/ 1890264 w 8196"/>
              <a:gd name="T43" fmla="*/ 11147 h 1192"/>
              <a:gd name="T44" fmla="*/ 1556062 w 8196"/>
              <a:gd name="T45" fmla="*/ 0 h 1192"/>
              <a:gd name="T46" fmla="*/ 1258047 w 8196"/>
              <a:gd name="T47" fmla="*/ 4459 h 1192"/>
              <a:gd name="T48" fmla="*/ 994091 w 8196"/>
              <a:gd name="T49" fmla="*/ 22294 h 1192"/>
              <a:gd name="T50" fmla="*/ 762066 w 8196"/>
              <a:gd name="T51" fmla="*/ 49047 h 1192"/>
              <a:gd name="T52" fmla="*/ 564099 w 8196"/>
              <a:gd name="T53" fmla="*/ 82489 h 1192"/>
              <a:gd name="T54" fmla="*/ 398062 w 8196"/>
              <a:gd name="T55" fmla="*/ 120389 h 1192"/>
              <a:gd name="T56" fmla="*/ 263956 w 8196"/>
              <a:gd name="T57" fmla="*/ 160519 h 1192"/>
              <a:gd name="T58" fmla="*/ 157522 w 8196"/>
              <a:gd name="T59" fmla="*/ 196189 h 1192"/>
              <a:gd name="T60" fmla="*/ 51088 w 8196"/>
              <a:gd name="T61" fmla="*/ 240778 h 1192"/>
              <a:gd name="T62" fmla="*/ 0 w 8196"/>
              <a:gd name="T63" fmla="*/ 267531 h 1192"/>
              <a:gd name="T64" fmla="*/ 8719055 w 8196"/>
              <a:gd name="T65" fmla="*/ 1328737 h 1192"/>
              <a:gd name="T66" fmla="*/ 8723312 w 8196"/>
              <a:gd name="T67" fmla="*/ 1322049 h 1192"/>
              <a:gd name="T68" fmla="*/ 8723312 w 8196"/>
              <a:gd name="T69" fmla="*/ 568503 h 1192"/>
              <a:gd name="T70" fmla="*/ 8719055 w 8196"/>
              <a:gd name="T71" fmla="*/ 570733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UY"/>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10" name="Date Placeholder 3"/>
          <p:cNvSpPr>
            <a:spLocks noGrp="1"/>
          </p:cNvSpPr>
          <p:nvPr>
            <p:ph type="dt" sz="half" idx="10"/>
          </p:nvPr>
        </p:nvSpPr>
        <p:spPr/>
        <p:txBody>
          <a:bodyPr/>
          <a:lstStyle>
            <a:lvl1pPr>
              <a:defRPr/>
            </a:lvl1pPr>
          </a:lstStyle>
          <a:p>
            <a:pPr>
              <a:defRPr/>
            </a:pPr>
            <a:endParaRPr lang="es-ES_tradnl"/>
          </a:p>
        </p:txBody>
      </p:sp>
      <p:sp>
        <p:nvSpPr>
          <p:cNvPr id="11" name="Footer Placeholder 4"/>
          <p:cNvSpPr>
            <a:spLocks noGrp="1"/>
          </p:cNvSpPr>
          <p:nvPr>
            <p:ph type="ftr" sz="quarter" idx="11"/>
          </p:nvPr>
        </p:nvSpPr>
        <p:spPr/>
        <p:txBody>
          <a:bodyPr/>
          <a:lstStyle>
            <a:lvl1pPr>
              <a:defRPr/>
            </a:lvl1pPr>
          </a:lstStyle>
          <a:p>
            <a:pPr>
              <a:defRPr/>
            </a:pPr>
            <a:endParaRPr lang="es-ES_tradnl"/>
          </a:p>
        </p:txBody>
      </p:sp>
      <p:sp>
        <p:nvSpPr>
          <p:cNvPr id="12" name="Slide Number Placeholder 5"/>
          <p:cNvSpPr>
            <a:spLocks noGrp="1"/>
          </p:cNvSpPr>
          <p:nvPr>
            <p:ph type="sldNum" sz="quarter" idx="12"/>
          </p:nvPr>
        </p:nvSpPr>
        <p:spPr/>
        <p:txBody>
          <a:bodyPr/>
          <a:lstStyle>
            <a:lvl1pPr>
              <a:defRPr/>
            </a:lvl1pPr>
          </a:lstStyle>
          <a:p>
            <a:pPr>
              <a:defRPr/>
            </a:pPr>
            <a:fld id="{4D8CC13A-83DA-4462-B353-C84015677E1F}" type="slidenum">
              <a:rPr lang="es-ES_tradnl"/>
              <a:pPr>
                <a:defRPr/>
              </a:pPr>
              <a:t>‹Nº›</a:t>
            </a:fld>
            <a:endParaRPr lang="es-ES_tradnl"/>
          </a:p>
        </p:txBody>
      </p:sp>
    </p:spTree>
    <p:extLst>
      <p:ext uri="{BB962C8B-B14F-4D97-AF65-F5344CB8AC3E}">
        <p14:creationId xmlns:p14="http://schemas.microsoft.com/office/powerpoint/2010/main" val="1081537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Date Placeholder 3"/>
          <p:cNvSpPr>
            <a:spLocks noGrp="1"/>
          </p:cNvSpPr>
          <p:nvPr>
            <p:ph type="dt" sz="half" idx="15"/>
          </p:nvPr>
        </p:nvSpPr>
        <p:spPr/>
        <p:txBody>
          <a:bodyPr/>
          <a:lstStyle>
            <a:lvl1pPr>
              <a:defRPr/>
            </a:lvl1pPr>
          </a:lstStyle>
          <a:p>
            <a:pPr>
              <a:defRPr/>
            </a:pPr>
            <a:endParaRPr lang="es-ES_tradnl"/>
          </a:p>
        </p:txBody>
      </p:sp>
      <p:sp>
        <p:nvSpPr>
          <p:cNvPr id="6" name="Footer Placeholder 4"/>
          <p:cNvSpPr>
            <a:spLocks noGrp="1"/>
          </p:cNvSpPr>
          <p:nvPr>
            <p:ph type="ftr" sz="quarter" idx="16"/>
          </p:nvPr>
        </p:nvSpPr>
        <p:spPr/>
        <p:txBody>
          <a:bodyPr/>
          <a:lstStyle>
            <a:lvl1pPr>
              <a:defRPr/>
            </a:lvl1pPr>
          </a:lstStyle>
          <a:p>
            <a:pPr>
              <a:defRPr/>
            </a:pPr>
            <a:endParaRPr lang="es-ES_tradnl"/>
          </a:p>
        </p:txBody>
      </p:sp>
      <p:sp>
        <p:nvSpPr>
          <p:cNvPr id="7" name="Slide Number Placeholder 5"/>
          <p:cNvSpPr>
            <a:spLocks noGrp="1"/>
          </p:cNvSpPr>
          <p:nvPr>
            <p:ph type="sldNum" sz="quarter" idx="17"/>
          </p:nvPr>
        </p:nvSpPr>
        <p:spPr/>
        <p:txBody>
          <a:bodyPr/>
          <a:lstStyle>
            <a:lvl1pPr>
              <a:defRPr/>
            </a:lvl1pPr>
          </a:lstStyle>
          <a:p>
            <a:pPr>
              <a:defRPr/>
            </a:pPr>
            <a:fld id="{34145616-51F4-43AB-8C54-021AA0064715}" type="slidenum">
              <a:rPr lang="es-ES_tradnl"/>
              <a:pPr>
                <a:defRPr/>
              </a:pPr>
              <a:t>‹Nº›</a:t>
            </a:fld>
            <a:endParaRPr lang="es-ES_tradnl"/>
          </a:p>
        </p:txBody>
      </p:sp>
    </p:spTree>
    <p:extLst>
      <p:ext uri="{BB962C8B-B14F-4D97-AF65-F5344CB8AC3E}">
        <p14:creationId xmlns:p14="http://schemas.microsoft.com/office/powerpoint/2010/main" val="2420103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s-ES_tradnl"/>
          </a:p>
        </p:txBody>
      </p:sp>
      <p:sp>
        <p:nvSpPr>
          <p:cNvPr id="8" name="Footer Placeholder 4"/>
          <p:cNvSpPr>
            <a:spLocks noGrp="1"/>
          </p:cNvSpPr>
          <p:nvPr>
            <p:ph type="ftr" sz="quarter" idx="11"/>
          </p:nvPr>
        </p:nvSpPr>
        <p:spPr/>
        <p:txBody>
          <a:bodyPr/>
          <a:lstStyle>
            <a:lvl1pPr>
              <a:defRPr/>
            </a:lvl1pPr>
          </a:lstStyle>
          <a:p>
            <a:pPr>
              <a:defRPr/>
            </a:pPr>
            <a:endParaRPr lang="es-ES_tradnl"/>
          </a:p>
        </p:txBody>
      </p:sp>
      <p:sp>
        <p:nvSpPr>
          <p:cNvPr id="9" name="Slide Number Placeholder 5"/>
          <p:cNvSpPr>
            <a:spLocks noGrp="1"/>
          </p:cNvSpPr>
          <p:nvPr>
            <p:ph type="sldNum" sz="quarter" idx="12"/>
          </p:nvPr>
        </p:nvSpPr>
        <p:spPr/>
        <p:txBody>
          <a:bodyPr/>
          <a:lstStyle>
            <a:lvl1pPr>
              <a:defRPr/>
            </a:lvl1pPr>
          </a:lstStyle>
          <a:p>
            <a:pPr>
              <a:defRPr/>
            </a:pPr>
            <a:fld id="{91A63AF9-8A92-47BC-9078-311CFA4EC35B}" type="slidenum">
              <a:rPr lang="es-ES_tradnl"/>
              <a:pPr>
                <a:defRPr/>
              </a:pPr>
              <a:t>‹Nº›</a:t>
            </a:fld>
            <a:endParaRPr lang="es-ES_tradnl"/>
          </a:p>
        </p:txBody>
      </p:sp>
    </p:spTree>
    <p:extLst>
      <p:ext uri="{BB962C8B-B14F-4D97-AF65-F5344CB8AC3E}">
        <p14:creationId xmlns:p14="http://schemas.microsoft.com/office/powerpoint/2010/main" val="542544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3"/>
          <p:cNvSpPr>
            <a:spLocks noGrp="1"/>
          </p:cNvSpPr>
          <p:nvPr>
            <p:ph type="dt" sz="half" idx="10"/>
          </p:nvPr>
        </p:nvSpPr>
        <p:spPr/>
        <p:txBody>
          <a:bodyPr/>
          <a:lstStyle>
            <a:lvl1pPr>
              <a:defRPr/>
            </a:lvl1pPr>
          </a:lstStyle>
          <a:p>
            <a:pPr>
              <a:defRPr/>
            </a:pPr>
            <a:endParaRPr lang="es-ES_tradnl"/>
          </a:p>
        </p:txBody>
      </p:sp>
      <p:sp>
        <p:nvSpPr>
          <p:cNvPr id="4" name="Footer Placeholder 4"/>
          <p:cNvSpPr>
            <a:spLocks noGrp="1"/>
          </p:cNvSpPr>
          <p:nvPr>
            <p:ph type="ftr" sz="quarter" idx="11"/>
          </p:nvPr>
        </p:nvSpPr>
        <p:spPr/>
        <p:txBody>
          <a:bodyPr/>
          <a:lstStyle>
            <a:lvl1pPr>
              <a:defRPr/>
            </a:lvl1pPr>
          </a:lstStyle>
          <a:p>
            <a:pPr>
              <a:defRPr/>
            </a:pPr>
            <a:endParaRPr lang="es-ES_tradnl"/>
          </a:p>
        </p:txBody>
      </p:sp>
      <p:sp>
        <p:nvSpPr>
          <p:cNvPr id="5" name="Slide Number Placeholder 5"/>
          <p:cNvSpPr>
            <a:spLocks noGrp="1"/>
          </p:cNvSpPr>
          <p:nvPr>
            <p:ph type="sldNum" sz="quarter" idx="12"/>
          </p:nvPr>
        </p:nvSpPr>
        <p:spPr/>
        <p:txBody>
          <a:bodyPr/>
          <a:lstStyle>
            <a:lvl1pPr>
              <a:defRPr/>
            </a:lvl1pPr>
          </a:lstStyle>
          <a:p>
            <a:pPr>
              <a:defRPr/>
            </a:pPr>
            <a:fld id="{173BE42E-2789-4DBA-AF82-DA834E87400B}" type="slidenum">
              <a:rPr lang="es-ES_tradnl"/>
              <a:pPr>
                <a:defRPr/>
              </a:pPr>
              <a:t>‹Nº›</a:t>
            </a:fld>
            <a:endParaRPr lang="es-ES_tradnl"/>
          </a:p>
        </p:txBody>
      </p:sp>
    </p:spTree>
    <p:extLst>
      <p:ext uri="{BB962C8B-B14F-4D97-AF65-F5344CB8AC3E}">
        <p14:creationId xmlns:p14="http://schemas.microsoft.com/office/powerpoint/2010/main" val="3367826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Rounded Rectangle 11"/>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3" name="Group 5"/>
          <p:cNvGrpSpPr>
            <a:grpSpLocks noChangeAspect="1"/>
          </p:cNvGrpSpPr>
          <p:nvPr/>
        </p:nvGrpSpPr>
        <p:grpSpPr bwMode="auto">
          <a:xfrm>
            <a:off x="211138" y="714375"/>
            <a:ext cx="8723312" cy="1330325"/>
            <a:chOff x="-3905251" y="4294188"/>
            <a:chExt cx="13027839" cy="1892300"/>
          </a:xfrm>
        </p:grpSpPr>
        <p:sp>
          <p:nvSpPr>
            <p:cNvPr id="4" name="Freeform 14"/>
            <p:cNvSpPr>
              <a:spLocks/>
            </p:cNvSpPr>
            <p:nvPr/>
          </p:nvSpPr>
          <p:spPr bwMode="hidden">
            <a:xfrm>
              <a:off x="4810125" y="4500563"/>
              <a:ext cx="4295775" cy="1016000"/>
            </a:xfrm>
            <a:custGeom>
              <a:avLst/>
              <a:gdLst>
                <a:gd name="T0" fmla="*/ 4286250 w 2706"/>
                <a:gd name="T1" fmla="*/ 0 h 640"/>
                <a:gd name="T2" fmla="*/ 4286250 w 2706"/>
                <a:gd name="T3" fmla="*/ 0 h 640"/>
                <a:gd name="T4" fmla="*/ 4105275 w 2706"/>
                <a:gd name="T5" fmla="*/ 28575 h 640"/>
                <a:gd name="T6" fmla="*/ 3921125 w 2706"/>
                <a:gd name="T7" fmla="*/ 60325 h 640"/>
                <a:gd name="T8" fmla="*/ 3733800 w 2706"/>
                <a:gd name="T9" fmla="*/ 95250 h 640"/>
                <a:gd name="T10" fmla="*/ 3540125 w 2706"/>
                <a:gd name="T11" fmla="*/ 130175 h 640"/>
                <a:gd name="T12" fmla="*/ 3343275 w 2706"/>
                <a:gd name="T13" fmla="*/ 171450 h 640"/>
                <a:gd name="T14" fmla="*/ 3140075 w 2706"/>
                <a:gd name="T15" fmla="*/ 212725 h 640"/>
                <a:gd name="T16" fmla="*/ 2933700 w 2706"/>
                <a:gd name="T17" fmla="*/ 260350 h 640"/>
                <a:gd name="T18" fmla="*/ 2720975 w 2706"/>
                <a:gd name="T19" fmla="*/ 307975 h 640"/>
                <a:gd name="T20" fmla="*/ 2720975 w 2706"/>
                <a:gd name="T21" fmla="*/ 307975 h 640"/>
                <a:gd name="T22" fmla="*/ 2336800 w 2706"/>
                <a:gd name="T23" fmla="*/ 400050 h 640"/>
                <a:gd name="T24" fmla="*/ 1962150 w 2706"/>
                <a:gd name="T25" fmla="*/ 482600 h 640"/>
                <a:gd name="T26" fmla="*/ 1603375 w 2706"/>
                <a:gd name="T27" fmla="*/ 558800 h 640"/>
                <a:gd name="T28" fmla="*/ 1257300 w 2706"/>
                <a:gd name="T29" fmla="*/ 631825 h 640"/>
                <a:gd name="T30" fmla="*/ 927100 w 2706"/>
                <a:gd name="T31" fmla="*/ 695325 h 640"/>
                <a:gd name="T32" fmla="*/ 606425 w 2706"/>
                <a:gd name="T33" fmla="*/ 752475 h 640"/>
                <a:gd name="T34" fmla="*/ 298450 w 2706"/>
                <a:gd name="T35" fmla="*/ 806450 h 640"/>
                <a:gd name="T36" fmla="*/ 0 w 2706"/>
                <a:gd name="T37" fmla="*/ 854075 h 640"/>
                <a:gd name="T38" fmla="*/ 0 w 2706"/>
                <a:gd name="T39" fmla="*/ 854075 h 640"/>
                <a:gd name="T40" fmla="*/ 206375 w 2706"/>
                <a:gd name="T41" fmla="*/ 882650 h 640"/>
                <a:gd name="T42" fmla="*/ 403225 w 2706"/>
                <a:gd name="T43" fmla="*/ 908050 h 640"/>
                <a:gd name="T44" fmla="*/ 593725 w 2706"/>
                <a:gd name="T45" fmla="*/ 930275 h 640"/>
                <a:gd name="T46" fmla="*/ 781050 w 2706"/>
                <a:gd name="T47" fmla="*/ 949325 h 640"/>
                <a:gd name="T48" fmla="*/ 962025 w 2706"/>
                <a:gd name="T49" fmla="*/ 968375 h 640"/>
                <a:gd name="T50" fmla="*/ 1136650 w 2706"/>
                <a:gd name="T51" fmla="*/ 981075 h 640"/>
                <a:gd name="T52" fmla="*/ 1304925 w 2706"/>
                <a:gd name="T53" fmla="*/ 993775 h 640"/>
                <a:gd name="T54" fmla="*/ 1470025 w 2706"/>
                <a:gd name="T55" fmla="*/ 1003300 h 640"/>
                <a:gd name="T56" fmla="*/ 1631950 w 2706"/>
                <a:gd name="T57" fmla="*/ 1009650 h 640"/>
                <a:gd name="T58" fmla="*/ 1787525 w 2706"/>
                <a:gd name="T59" fmla="*/ 1012825 h 640"/>
                <a:gd name="T60" fmla="*/ 1936750 w 2706"/>
                <a:gd name="T61" fmla="*/ 1016000 h 640"/>
                <a:gd name="T62" fmla="*/ 2082800 w 2706"/>
                <a:gd name="T63" fmla="*/ 1016000 h 640"/>
                <a:gd name="T64" fmla="*/ 2225675 w 2706"/>
                <a:gd name="T65" fmla="*/ 1012825 h 640"/>
                <a:gd name="T66" fmla="*/ 2365375 w 2706"/>
                <a:gd name="T67" fmla="*/ 1009650 h 640"/>
                <a:gd name="T68" fmla="*/ 2498725 w 2706"/>
                <a:gd name="T69" fmla="*/ 1003300 h 640"/>
                <a:gd name="T70" fmla="*/ 2628900 w 2706"/>
                <a:gd name="T71" fmla="*/ 993775 h 640"/>
                <a:gd name="T72" fmla="*/ 2752725 w 2706"/>
                <a:gd name="T73" fmla="*/ 984250 h 640"/>
                <a:gd name="T74" fmla="*/ 2876550 w 2706"/>
                <a:gd name="T75" fmla="*/ 971550 h 640"/>
                <a:gd name="T76" fmla="*/ 2994025 w 2706"/>
                <a:gd name="T77" fmla="*/ 955675 h 640"/>
                <a:gd name="T78" fmla="*/ 3111500 w 2706"/>
                <a:gd name="T79" fmla="*/ 939800 h 640"/>
                <a:gd name="T80" fmla="*/ 3222625 w 2706"/>
                <a:gd name="T81" fmla="*/ 920750 h 640"/>
                <a:gd name="T82" fmla="*/ 3333750 w 2706"/>
                <a:gd name="T83" fmla="*/ 901700 h 640"/>
                <a:gd name="T84" fmla="*/ 3438525 w 2706"/>
                <a:gd name="T85" fmla="*/ 879475 h 640"/>
                <a:gd name="T86" fmla="*/ 3543300 w 2706"/>
                <a:gd name="T87" fmla="*/ 857250 h 640"/>
                <a:gd name="T88" fmla="*/ 3644900 w 2706"/>
                <a:gd name="T89" fmla="*/ 831850 h 640"/>
                <a:gd name="T90" fmla="*/ 3743325 w 2706"/>
                <a:gd name="T91" fmla="*/ 806450 h 640"/>
                <a:gd name="T92" fmla="*/ 3838575 w 2706"/>
                <a:gd name="T93" fmla="*/ 777875 h 640"/>
                <a:gd name="T94" fmla="*/ 3933825 w 2706"/>
                <a:gd name="T95" fmla="*/ 749300 h 640"/>
                <a:gd name="T96" fmla="*/ 4114800 w 2706"/>
                <a:gd name="T97" fmla="*/ 685800 h 640"/>
                <a:gd name="T98" fmla="*/ 4289425 w 2706"/>
                <a:gd name="T99" fmla="*/ 619125 h 640"/>
                <a:gd name="T100" fmla="*/ 4289425 w 2706"/>
                <a:gd name="T101" fmla="*/ 619125 h 640"/>
                <a:gd name="T102" fmla="*/ 4295775 w 2706"/>
                <a:gd name="T103" fmla="*/ 615950 h 640"/>
                <a:gd name="T104" fmla="*/ 4295775 w 2706"/>
                <a:gd name="T105" fmla="*/ 615950 h 640"/>
                <a:gd name="T106" fmla="*/ 4295775 w 2706"/>
                <a:gd name="T107" fmla="*/ 0 h 640"/>
                <a:gd name="T108" fmla="*/ 4295775 w 2706"/>
                <a:gd name="T109" fmla="*/ 0 h 640"/>
                <a:gd name="T110" fmla="*/ 4286250 w 2706"/>
                <a:gd name="T111" fmla="*/ 0 h 640"/>
                <a:gd name="T112" fmla="*/ 428625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UY"/>
            </a:p>
          </p:txBody>
        </p:sp>
        <p:sp>
          <p:nvSpPr>
            <p:cNvPr id="5" name="Freeform 18"/>
            <p:cNvSpPr>
              <a:spLocks/>
            </p:cNvSpPr>
            <p:nvPr/>
          </p:nvSpPr>
          <p:spPr bwMode="hidden">
            <a:xfrm>
              <a:off x="-309563" y="4318000"/>
              <a:ext cx="8280401" cy="1209675"/>
            </a:xfrm>
            <a:custGeom>
              <a:avLst/>
              <a:gdLst>
                <a:gd name="T0" fmla="*/ 8280401 w 5216"/>
                <a:gd name="T1" fmla="*/ 1133475 h 762"/>
                <a:gd name="T2" fmla="*/ 7912101 w 5216"/>
                <a:gd name="T3" fmla="*/ 1089025 h 762"/>
                <a:gd name="T4" fmla="*/ 7108826 w 5216"/>
                <a:gd name="T5" fmla="*/ 968375 h 762"/>
                <a:gd name="T6" fmla="*/ 6213476 w 5216"/>
                <a:gd name="T7" fmla="*/ 806450 h 762"/>
                <a:gd name="T8" fmla="*/ 5216526 w 5216"/>
                <a:gd name="T9" fmla="*/ 593725 h 762"/>
                <a:gd name="T10" fmla="*/ 4676776 w 5216"/>
                <a:gd name="T11" fmla="*/ 469900 h 762"/>
                <a:gd name="T12" fmla="*/ 4257676 w 5216"/>
                <a:gd name="T13" fmla="*/ 374650 h 762"/>
                <a:gd name="T14" fmla="*/ 3857625 w 5216"/>
                <a:gd name="T15" fmla="*/ 292100 h 762"/>
                <a:gd name="T16" fmla="*/ 3476625 w 5216"/>
                <a:gd name="T17" fmla="*/ 222250 h 762"/>
                <a:gd name="T18" fmla="*/ 3111500 w 5216"/>
                <a:gd name="T19" fmla="*/ 161925 h 762"/>
                <a:gd name="T20" fmla="*/ 2762250 w 5216"/>
                <a:gd name="T21" fmla="*/ 114300 h 762"/>
                <a:gd name="T22" fmla="*/ 2117725 w 5216"/>
                <a:gd name="T23" fmla="*/ 44450 h 762"/>
                <a:gd name="T24" fmla="*/ 1539875 w 5216"/>
                <a:gd name="T25" fmla="*/ 6350 h 762"/>
                <a:gd name="T26" fmla="*/ 1022350 w 5216"/>
                <a:gd name="T27" fmla="*/ 0 h 762"/>
                <a:gd name="T28" fmla="*/ 568325 w 5216"/>
                <a:gd name="T29" fmla="*/ 15875 h 762"/>
                <a:gd name="T30" fmla="*/ 174625 w 5216"/>
                <a:gd name="T31" fmla="*/ 50800 h 762"/>
                <a:gd name="T32" fmla="*/ 0 w 5216"/>
                <a:gd name="T33" fmla="*/ 76200 h 762"/>
                <a:gd name="T34" fmla="*/ 498475 w 5216"/>
                <a:gd name="T35" fmla="*/ 136525 h 762"/>
                <a:gd name="T36" fmla="*/ 1035050 w 5216"/>
                <a:gd name="T37" fmla="*/ 222250 h 762"/>
                <a:gd name="T38" fmla="*/ 1609725 w 5216"/>
                <a:gd name="T39" fmla="*/ 333375 h 762"/>
                <a:gd name="T40" fmla="*/ 2225675 w 5216"/>
                <a:gd name="T41" fmla="*/ 469900 h 762"/>
                <a:gd name="T42" fmla="*/ 2787650 w 5216"/>
                <a:gd name="T43" fmla="*/ 600075 h 762"/>
                <a:gd name="T44" fmla="*/ 3822700 w 5216"/>
                <a:gd name="T45" fmla="*/ 819150 h 762"/>
                <a:gd name="T46" fmla="*/ 4298951 w 5216"/>
                <a:gd name="T47" fmla="*/ 908050 h 762"/>
                <a:gd name="T48" fmla="*/ 4749801 w 5216"/>
                <a:gd name="T49" fmla="*/ 984250 h 762"/>
                <a:gd name="T50" fmla="*/ 5175251 w 5216"/>
                <a:gd name="T51" fmla="*/ 1050925 h 762"/>
                <a:gd name="T52" fmla="*/ 5575301 w 5216"/>
                <a:gd name="T53" fmla="*/ 1101725 h 762"/>
                <a:gd name="T54" fmla="*/ 5953126 w 5216"/>
                <a:gd name="T55" fmla="*/ 1146175 h 762"/>
                <a:gd name="T56" fmla="*/ 6308726 w 5216"/>
                <a:gd name="T57" fmla="*/ 1174750 h 762"/>
                <a:gd name="T58" fmla="*/ 6642101 w 5216"/>
                <a:gd name="T59" fmla="*/ 1196975 h 762"/>
                <a:gd name="T60" fmla="*/ 6959601 w 5216"/>
                <a:gd name="T61" fmla="*/ 1209675 h 762"/>
                <a:gd name="T62" fmla="*/ 7254876 w 5216"/>
                <a:gd name="T63" fmla="*/ 1209675 h 762"/>
                <a:gd name="T64" fmla="*/ 7534276 w 5216"/>
                <a:gd name="T65" fmla="*/ 1203325 h 762"/>
                <a:gd name="T66" fmla="*/ 7797801 w 5216"/>
                <a:gd name="T67" fmla="*/ 1187450 h 762"/>
                <a:gd name="T68" fmla="*/ 8045451 w 5216"/>
                <a:gd name="T69" fmla="*/ 1162050 h 762"/>
                <a:gd name="T70" fmla="*/ 8280401 w 5216"/>
                <a:gd name="T71" fmla="*/ 1133475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UY"/>
            </a:p>
          </p:txBody>
        </p:sp>
        <p:sp>
          <p:nvSpPr>
            <p:cNvPr id="6" name="Freeform 22"/>
            <p:cNvSpPr>
              <a:spLocks/>
            </p:cNvSpPr>
            <p:nvPr/>
          </p:nvSpPr>
          <p:spPr bwMode="hidden">
            <a:xfrm>
              <a:off x="3175" y="4335463"/>
              <a:ext cx="8166100" cy="1101725"/>
            </a:xfrm>
            <a:custGeom>
              <a:avLst/>
              <a:gdLst>
                <a:gd name="T0" fmla="*/ 0 w 5144"/>
                <a:gd name="T1" fmla="*/ 111125 h 694"/>
                <a:gd name="T2" fmla="*/ 0 w 5144"/>
                <a:gd name="T3" fmla="*/ 111125 h 694"/>
                <a:gd name="T4" fmla="*/ 28575 w 5144"/>
                <a:gd name="T5" fmla="*/ 104775 h 694"/>
                <a:gd name="T6" fmla="*/ 114300 w 5144"/>
                <a:gd name="T7" fmla="*/ 88900 h 694"/>
                <a:gd name="T8" fmla="*/ 260350 w 5144"/>
                <a:gd name="T9" fmla="*/ 66675 h 694"/>
                <a:gd name="T10" fmla="*/ 355600 w 5144"/>
                <a:gd name="T11" fmla="*/ 53975 h 694"/>
                <a:gd name="T12" fmla="*/ 466725 w 5144"/>
                <a:gd name="T13" fmla="*/ 41275 h 694"/>
                <a:gd name="T14" fmla="*/ 590550 w 5144"/>
                <a:gd name="T15" fmla="*/ 31750 h 694"/>
                <a:gd name="T16" fmla="*/ 733425 w 5144"/>
                <a:gd name="T17" fmla="*/ 22225 h 694"/>
                <a:gd name="T18" fmla="*/ 889000 w 5144"/>
                <a:gd name="T19" fmla="*/ 12700 h 694"/>
                <a:gd name="T20" fmla="*/ 1063625 w 5144"/>
                <a:gd name="T21" fmla="*/ 6350 h 694"/>
                <a:gd name="T22" fmla="*/ 1254125 w 5144"/>
                <a:gd name="T23" fmla="*/ 3175 h 694"/>
                <a:gd name="T24" fmla="*/ 1460500 w 5144"/>
                <a:gd name="T25" fmla="*/ 0 h 694"/>
                <a:gd name="T26" fmla="*/ 1682750 w 5144"/>
                <a:gd name="T27" fmla="*/ 3175 h 694"/>
                <a:gd name="T28" fmla="*/ 1920875 w 5144"/>
                <a:gd name="T29" fmla="*/ 9525 h 694"/>
                <a:gd name="T30" fmla="*/ 2178050 w 5144"/>
                <a:gd name="T31" fmla="*/ 22225 h 694"/>
                <a:gd name="T32" fmla="*/ 2451100 w 5144"/>
                <a:gd name="T33" fmla="*/ 38100 h 694"/>
                <a:gd name="T34" fmla="*/ 2740025 w 5144"/>
                <a:gd name="T35" fmla="*/ 63500 h 694"/>
                <a:gd name="T36" fmla="*/ 3048000 w 5144"/>
                <a:gd name="T37" fmla="*/ 92075 h 694"/>
                <a:gd name="T38" fmla="*/ 3375025 w 5144"/>
                <a:gd name="T39" fmla="*/ 127000 h 694"/>
                <a:gd name="T40" fmla="*/ 3717925 w 5144"/>
                <a:gd name="T41" fmla="*/ 168275 h 694"/>
                <a:gd name="T42" fmla="*/ 4079875 w 5144"/>
                <a:gd name="T43" fmla="*/ 219075 h 694"/>
                <a:gd name="T44" fmla="*/ 4457700 w 5144"/>
                <a:gd name="T45" fmla="*/ 276225 h 694"/>
                <a:gd name="T46" fmla="*/ 4854575 w 5144"/>
                <a:gd name="T47" fmla="*/ 342900 h 694"/>
                <a:gd name="T48" fmla="*/ 5270500 w 5144"/>
                <a:gd name="T49" fmla="*/ 422275 h 694"/>
                <a:gd name="T50" fmla="*/ 5705475 w 5144"/>
                <a:gd name="T51" fmla="*/ 508000 h 694"/>
                <a:gd name="T52" fmla="*/ 6159500 w 5144"/>
                <a:gd name="T53" fmla="*/ 603250 h 694"/>
                <a:gd name="T54" fmla="*/ 6632575 w 5144"/>
                <a:gd name="T55" fmla="*/ 711200 h 694"/>
                <a:gd name="T56" fmla="*/ 7124700 w 5144"/>
                <a:gd name="T57" fmla="*/ 828675 h 694"/>
                <a:gd name="T58" fmla="*/ 7635875 w 5144"/>
                <a:gd name="T59" fmla="*/ 958850 h 694"/>
                <a:gd name="T60" fmla="*/ 8166100 w 5144"/>
                <a:gd name="T61" fmla="*/ 1101725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UY"/>
            </a:p>
          </p:txBody>
        </p:sp>
        <p:sp>
          <p:nvSpPr>
            <p:cNvPr id="7" name="Freeform 26"/>
            <p:cNvSpPr>
              <a:spLocks/>
            </p:cNvSpPr>
            <p:nvPr/>
          </p:nvSpPr>
          <p:spPr bwMode="hidden">
            <a:xfrm>
              <a:off x="4156075" y="4316413"/>
              <a:ext cx="4940300" cy="927100"/>
            </a:xfrm>
            <a:custGeom>
              <a:avLst/>
              <a:gdLst>
                <a:gd name="T0" fmla="*/ 0 w 3112"/>
                <a:gd name="T1" fmla="*/ 927100 h 584"/>
                <a:gd name="T2" fmla="*/ 0 w 3112"/>
                <a:gd name="T3" fmla="*/ 927100 h 584"/>
                <a:gd name="T4" fmla="*/ 142875 w 3112"/>
                <a:gd name="T5" fmla="*/ 889000 h 584"/>
                <a:gd name="T6" fmla="*/ 533400 w 3112"/>
                <a:gd name="T7" fmla="*/ 790575 h 584"/>
                <a:gd name="T8" fmla="*/ 803275 w 3112"/>
                <a:gd name="T9" fmla="*/ 723900 h 584"/>
                <a:gd name="T10" fmla="*/ 1114425 w 3112"/>
                <a:gd name="T11" fmla="*/ 650875 h 584"/>
                <a:gd name="T12" fmla="*/ 1460500 w 3112"/>
                <a:gd name="T13" fmla="*/ 571500 h 584"/>
                <a:gd name="T14" fmla="*/ 1831975 w 3112"/>
                <a:gd name="T15" fmla="*/ 485775 h 584"/>
                <a:gd name="T16" fmla="*/ 2225675 w 3112"/>
                <a:gd name="T17" fmla="*/ 403225 h 584"/>
                <a:gd name="T18" fmla="*/ 2628900 w 3112"/>
                <a:gd name="T19" fmla="*/ 320675 h 584"/>
                <a:gd name="T20" fmla="*/ 3041650 w 3112"/>
                <a:gd name="T21" fmla="*/ 244475 h 584"/>
                <a:gd name="T22" fmla="*/ 3451225 w 3112"/>
                <a:gd name="T23" fmla="*/ 171450 h 584"/>
                <a:gd name="T24" fmla="*/ 3654425 w 3112"/>
                <a:gd name="T25" fmla="*/ 139700 h 584"/>
                <a:gd name="T26" fmla="*/ 3851275 w 3112"/>
                <a:gd name="T27" fmla="*/ 107950 h 584"/>
                <a:gd name="T28" fmla="*/ 4048125 w 3112"/>
                <a:gd name="T29" fmla="*/ 82550 h 584"/>
                <a:gd name="T30" fmla="*/ 4238625 w 3112"/>
                <a:gd name="T31" fmla="*/ 57150 h 584"/>
                <a:gd name="T32" fmla="*/ 4425950 w 3112"/>
                <a:gd name="T33" fmla="*/ 38100 h 584"/>
                <a:gd name="T34" fmla="*/ 4603750 w 3112"/>
                <a:gd name="T35" fmla="*/ 22225 h 584"/>
                <a:gd name="T36" fmla="*/ 4775200 w 3112"/>
                <a:gd name="T37" fmla="*/ 9525 h 584"/>
                <a:gd name="T38" fmla="*/ 4940300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UY"/>
            </a:p>
          </p:txBody>
        </p:sp>
        <p:sp useBgFill="1">
          <p:nvSpPr>
            <p:cNvPr id="8" name="Freeform 10"/>
            <p:cNvSpPr>
              <a:spLocks/>
            </p:cNvSpPr>
            <p:nvPr/>
          </p:nvSpPr>
          <p:spPr bwMode="hidden">
            <a:xfrm>
              <a:off x="-3905251" y="4294188"/>
              <a:ext cx="13027839" cy="1892300"/>
            </a:xfrm>
            <a:custGeom>
              <a:avLst/>
              <a:gdLst>
                <a:gd name="T0" fmla="*/ 13021481 w 8196"/>
                <a:gd name="T1" fmla="*/ 812800 h 1192"/>
                <a:gd name="T2" fmla="*/ 12779871 w 8196"/>
                <a:gd name="T3" fmla="*/ 904875 h 1192"/>
                <a:gd name="T4" fmla="*/ 12522366 w 8196"/>
                <a:gd name="T5" fmla="*/ 984250 h 1192"/>
                <a:gd name="T6" fmla="*/ 12248966 w 8196"/>
                <a:gd name="T7" fmla="*/ 1057275 h 1192"/>
                <a:gd name="T8" fmla="*/ 11956492 w 8196"/>
                <a:gd name="T9" fmla="*/ 1114425 h 1192"/>
                <a:gd name="T10" fmla="*/ 11638584 w 8196"/>
                <a:gd name="T11" fmla="*/ 1158875 h 1192"/>
                <a:gd name="T12" fmla="*/ 11295245 w 8196"/>
                <a:gd name="T13" fmla="*/ 1190625 h 1192"/>
                <a:gd name="T14" fmla="*/ 10923293 w 8196"/>
                <a:gd name="T15" fmla="*/ 1209675 h 1192"/>
                <a:gd name="T16" fmla="*/ 10519551 w 8196"/>
                <a:gd name="T17" fmla="*/ 1206500 h 1192"/>
                <a:gd name="T18" fmla="*/ 10080839 w 8196"/>
                <a:gd name="T19" fmla="*/ 1190625 h 1192"/>
                <a:gd name="T20" fmla="*/ 9603978 w 8196"/>
                <a:gd name="T21" fmla="*/ 1152525 h 1192"/>
                <a:gd name="T22" fmla="*/ 9085789 w 8196"/>
                <a:gd name="T23" fmla="*/ 1095375 h 1192"/>
                <a:gd name="T24" fmla="*/ 8526272 w 8196"/>
                <a:gd name="T25" fmla="*/ 1019175 h 1192"/>
                <a:gd name="T26" fmla="*/ 7919070 w 8196"/>
                <a:gd name="T27" fmla="*/ 917575 h 1192"/>
                <a:gd name="T28" fmla="*/ 7261002 w 8196"/>
                <a:gd name="T29" fmla="*/ 793750 h 1192"/>
                <a:gd name="T30" fmla="*/ 6552068 w 8196"/>
                <a:gd name="T31" fmla="*/ 644525 h 1192"/>
                <a:gd name="T32" fmla="*/ 5785912 w 8196"/>
                <a:gd name="T33" fmla="*/ 469900 h 1192"/>
                <a:gd name="T34" fmla="*/ 5398065 w 8196"/>
                <a:gd name="T35" fmla="*/ 381000 h 1192"/>
                <a:gd name="T36" fmla="*/ 4663699 w 8196"/>
                <a:gd name="T37" fmla="*/ 234950 h 1192"/>
                <a:gd name="T38" fmla="*/ 3992915 w 8196"/>
                <a:gd name="T39" fmla="*/ 130175 h 1192"/>
                <a:gd name="T40" fmla="*/ 3379354 w 8196"/>
                <a:gd name="T41" fmla="*/ 57150 h 1192"/>
                <a:gd name="T42" fmla="*/ 2823016 w 8196"/>
                <a:gd name="T43" fmla="*/ 15875 h 1192"/>
                <a:gd name="T44" fmla="*/ 2323902 w 8196"/>
                <a:gd name="T45" fmla="*/ 0 h 1192"/>
                <a:gd name="T46" fmla="*/ 1878832 w 8196"/>
                <a:gd name="T47" fmla="*/ 6350 h 1192"/>
                <a:gd name="T48" fmla="*/ 1484627 w 8196"/>
                <a:gd name="T49" fmla="*/ 31750 h 1192"/>
                <a:gd name="T50" fmla="*/ 1138108 w 8196"/>
                <a:gd name="T51" fmla="*/ 69850 h 1192"/>
                <a:gd name="T52" fmla="*/ 842454 w 8196"/>
                <a:gd name="T53" fmla="*/ 117475 h 1192"/>
                <a:gd name="T54" fmla="*/ 594487 w 8196"/>
                <a:gd name="T55" fmla="*/ 171450 h 1192"/>
                <a:gd name="T56" fmla="*/ 394205 w 8196"/>
                <a:gd name="T57" fmla="*/ 228600 h 1192"/>
                <a:gd name="T58" fmla="*/ 235251 w 8196"/>
                <a:gd name="T59" fmla="*/ 279400 h 1192"/>
                <a:gd name="T60" fmla="*/ 76298 w 8196"/>
                <a:gd name="T61" fmla="*/ 342900 h 1192"/>
                <a:gd name="T62" fmla="*/ 0 w 8196"/>
                <a:gd name="T63" fmla="*/ 381000 h 1192"/>
                <a:gd name="T64" fmla="*/ 13021481 w 8196"/>
                <a:gd name="T65" fmla="*/ 1892300 h 1192"/>
                <a:gd name="T66" fmla="*/ 13027839 w 8196"/>
                <a:gd name="T67" fmla="*/ 1882775 h 1192"/>
                <a:gd name="T68" fmla="*/ 13027839 w 8196"/>
                <a:gd name="T69" fmla="*/ 809625 h 1192"/>
                <a:gd name="T70" fmla="*/ 13021481 w 8196"/>
                <a:gd name="T71" fmla="*/ 812800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UY"/>
            </a:p>
          </p:txBody>
        </p:sp>
      </p:grpSp>
      <p:sp>
        <p:nvSpPr>
          <p:cNvPr id="9" name="Date Placeholder 1"/>
          <p:cNvSpPr>
            <a:spLocks noGrp="1"/>
          </p:cNvSpPr>
          <p:nvPr>
            <p:ph type="dt" sz="half" idx="10"/>
          </p:nvPr>
        </p:nvSpPr>
        <p:spPr/>
        <p:txBody>
          <a:bodyPr/>
          <a:lstStyle>
            <a:lvl1pPr>
              <a:defRPr/>
            </a:lvl1pPr>
          </a:lstStyle>
          <a:p>
            <a:pPr>
              <a:defRPr/>
            </a:pPr>
            <a:endParaRPr lang="es-ES_tradnl"/>
          </a:p>
        </p:txBody>
      </p:sp>
      <p:sp>
        <p:nvSpPr>
          <p:cNvPr id="10" name="Footer Placeholder 2"/>
          <p:cNvSpPr>
            <a:spLocks noGrp="1"/>
          </p:cNvSpPr>
          <p:nvPr>
            <p:ph type="ftr" sz="quarter" idx="11"/>
          </p:nvPr>
        </p:nvSpPr>
        <p:spPr/>
        <p:txBody>
          <a:bodyPr/>
          <a:lstStyle>
            <a:lvl1pPr>
              <a:defRPr/>
            </a:lvl1pPr>
          </a:lstStyle>
          <a:p>
            <a:pPr>
              <a:defRPr/>
            </a:pPr>
            <a:endParaRPr lang="es-ES_tradnl"/>
          </a:p>
        </p:txBody>
      </p:sp>
      <p:sp>
        <p:nvSpPr>
          <p:cNvPr id="11" name="Slide Number Placeholder 3"/>
          <p:cNvSpPr>
            <a:spLocks noGrp="1"/>
          </p:cNvSpPr>
          <p:nvPr>
            <p:ph type="sldNum" sz="quarter" idx="12"/>
          </p:nvPr>
        </p:nvSpPr>
        <p:spPr/>
        <p:txBody>
          <a:bodyPr/>
          <a:lstStyle>
            <a:lvl1pPr>
              <a:defRPr/>
            </a:lvl1pPr>
          </a:lstStyle>
          <a:p>
            <a:pPr>
              <a:defRPr/>
            </a:pPr>
            <a:fld id="{30299248-B383-49AD-9B0B-316AE591BDB9}" type="slidenum">
              <a:rPr lang="es-ES_tradnl"/>
              <a:pPr>
                <a:defRPr/>
              </a:pPr>
              <a:t>‹Nº›</a:t>
            </a:fld>
            <a:endParaRPr lang="es-ES_tradnl"/>
          </a:p>
        </p:txBody>
      </p:sp>
    </p:spTree>
    <p:extLst>
      <p:ext uri="{BB962C8B-B14F-4D97-AF65-F5344CB8AC3E}">
        <p14:creationId xmlns:p14="http://schemas.microsoft.com/office/powerpoint/2010/main" val="761556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5" name="Rounded Rectangle 14"/>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6" name="Group 23"/>
          <p:cNvGrpSpPr>
            <a:grpSpLocks noChangeAspect="1"/>
          </p:cNvGrpSpPr>
          <p:nvPr/>
        </p:nvGrpSpPr>
        <p:grpSpPr bwMode="auto">
          <a:xfrm>
            <a:off x="211138" y="714375"/>
            <a:ext cx="8723312" cy="1331913"/>
            <a:chOff x="-3905250" y="4294188"/>
            <a:chExt cx="13011150" cy="1892300"/>
          </a:xfrm>
        </p:grpSpPr>
        <p:sp>
          <p:nvSpPr>
            <p:cNvPr id="7" name="Freeform 14"/>
            <p:cNvSpPr>
              <a:spLocks/>
            </p:cNvSpPr>
            <p:nvPr/>
          </p:nvSpPr>
          <p:spPr bwMode="hidden">
            <a:xfrm>
              <a:off x="4810125" y="4500563"/>
              <a:ext cx="4295775" cy="1016000"/>
            </a:xfrm>
            <a:custGeom>
              <a:avLst/>
              <a:gdLst>
                <a:gd name="T0" fmla="*/ 4286250 w 2706"/>
                <a:gd name="T1" fmla="*/ 0 h 640"/>
                <a:gd name="T2" fmla="*/ 4286250 w 2706"/>
                <a:gd name="T3" fmla="*/ 0 h 640"/>
                <a:gd name="T4" fmla="*/ 4105275 w 2706"/>
                <a:gd name="T5" fmla="*/ 28575 h 640"/>
                <a:gd name="T6" fmla="*/ 3921125 w 2706"/>
                <a:gd name="T7" fmla="*/ 60325 h 640"/>
                <a:gd name="T8" fmla="*/ 3733800 w 2706"/>
                <a:gd name="T9" fmla="*/ 95250 h 640"/>
                <a:gd name="T10" fmla="*/ 3540125 w 2706"/>
                <a:gd name="T11" fmla="*/ 130175 h 640"/>
                <a:gd name="T12" fmla="*/ 3343275 w 2706"/>
                <a:gd name="T13" fmla="*/ 171450 h 640"/>
                <a:gd name="T14" fmla="*/ 3140075 w 2706"/>
                <a:gd name="T15" fmla="*/ 212725 h 640"/>
                <a:gd name="T16" fmla="*/ 2933700 w 2706"/>
                <a:gd name="T17" fmla="*/ 260350 h 640"/>
                <a:gd name="T18" fmla="*/ 2720975 w 2706"/>
                <a:gd name="T19" fmla="*/ 307975 h 640"/>
                <a:gd name="T20" fmla="*/ 2720975 w 2706"/>
                <a:gd name="T21" fmla="*/ 307975 h 640"/>
                <a:gd name="T22" fmla="*/ 2336800 w 2706"/>
                <a:gd name="T23" fmla="*/ 400050 h 640"/>
                <a:gd name="T24" fmla="*/ 1962150 w 2706"/>
                <a:gd name="T25" fmla="*/ 482600 h 640"/>
                <a:gd name="T26" fmla="*/ 1603375 w 2706"/>
                <a:gd name="T27" fmla="*/ 558800 h 640"/>
                <a:gd name="T28" fmla="*/ 1257300 w 2706"/>
                <a:gd name="T29" fmla="*/ 631825 h 640"/>
                <a:gd name="T30" fmla="*/ 927100 w 2706"/>
                <a:gd name="T31" fmla="*/ 695325 h 640"/>
                <a:gd name="T32" fmla="*/ 606425 w 2706"/>
                <a:gd name="T33" fmla="*/ 752475 h 640"/>
                <a:gd name="T34" fmla="*/ 298450 w 2706"/>
                <a:gd name="T35" fmla="*/ 806450 h 640"/>
                <a:gd name="T36" fmla="*/ 0 w 2706"/>
                <a:gd name="T37" fmla="*/ 854075 h 640"/>
                <a:gd name="T38" fmla="*/ 0 w 2706"/>
                <a:gd name="T39" fmla="*/ 854075 h 640"/>
                <a:gd name="T40" fmla="*/ 206375 w 2706"/>
                <a:gd name="T41" fmla="*/ 882650 h 640"/>
                <a:gd name="T42" fmla="*/ 403225 w 2706"/>
                <a:gd name="T43" fmla="*/ 908050 h 640"/>
                <a:gd name="T44" fmla="*/ 593725 w 2706"/>
                <a:gd name="T45" fmla="*/ 930275 h 640"/>
                <a:gd name="T46" fmla="*/ 781050 w 2706"/>
                <a:gd name="T47" fmla="*/ 949325 h 640"/>
                <a:gd name="T48" fmla="*/ 962025 w 2706"/>
                <a:gd name="T49" fmla="*/ 968375 h 640"/>
                <a:gd name="T50" fmla="*/ 1136650 w 2706"/>
                <a:gd name="T51" fmla="*/ 981075 h 640"/>
                <a:gd name="T52" fmla="*/ 1304925 w 2706"/>
                <a:gd name="T53" fmla="*/ 993775 h 640"/>
                <a:gd name="T54" fmla="*/ 1470025 w 2706"/>
                <a:gd name="T55" fmla="*/ 1003300 h 640"/>
                <a:gd name="T56" fmla="*/ 1631950 w 2706"/>
                <a:gd name="T57" fmla="*/ 1009650 h 640"/>
                <a:gd name="T58" fmla="*/ 1787525 w 2706"/>
                <a:gd name="T59" fmla="*/ 1012825 h 640"/>
                <a:gd name="T60" fmla="*/ 1936750 w 2706"/>
                <a:gd name="T61" fmla="*/ 1016000 h 640"/>
                <a:gd name="T62" fmla="*/ 2082800 w 2706"/>
                <a:gd name="T63" fmla="*/ 1016000 h 640"/>
                <a:gd name="T64" fmla="*/ 2225675 w 2706"/>
                <a:gd name="T65" fmla="*/ 1012825 h 640"/>
                <a:gd name="T66" fmla="*/ 2365375 w 2706"/>
                <a:gd name="T67" fmla="*/ 1009650 h 640"/>
                <a:gd name="T68" fmla="*/ 2498725 w 2706"/>
                <a:gd name="T69" fmla="*/ 1003300 h 640"/>
                <a:gd name="T70" fmla="*/ 2628900 w 2706"/>
                <a:gd name="T71" fmla="*/ 993775 h 640"/>
                <a:gd name="T72" fmla="*/ 2752725 w 2706"/>
                <a:gd name="T73" fmla="*/ 984250 h 640"/>
                <a:gd name="T74" fmla="*/ 2876550 w 2706"/>
                <a:gd name="T75" fmla="*/ 971550 h 640"/>
                <a:gd name="T76" fmla="*/ 2994025 w 2706"/>
                <a:gd name="T77" fmla="*/ 955675 h 640"/>
                <a:gd name="T78" fmla="*/ 3111500 w 2706"/>
                <a:gd name="T79" fmla="*/ 939800 h 640"/>
                <a:gd name="T80" fmla="*/ 3222625 w 2706"/>
                <a:gd name="T81" fmla="*/ 920750 h 640"/>
                <a:gd name="T82" fmla="*/ 3333750 w 2706"/>
                <a:gd name="T83" fmla="*/ 901700 h 640"/>
                <a:gd name="T84" fmla="*/ 3438525 w 2706"/>
                <a:gd name="T85" fmla="*/ 879475 h 640"/>
                <a:gd name="T86" fmla="*/ 3543300 w 2706"/>
                <a:gd name="T87" fmla="*/ 857250 h 640"/>
                <a:gd name="T88" fmla="*/ 3644900 w 2706"/>
                <a:gd name="T89" fmla="*/ 831850 h 640"/>
                <a:gd name="T90" fmla="*/ 3743325 w 2706"/>
                <a:gd name="T91" fmla="*/ 806450 h 640"/>
                <a:gd name="T92" fmla="*/ 3838575 w 2706"/>
                <a:gd name="T93" fmla="*/ 777875 h 640"/>
                <a:gd name="T94" fmla="*/ 3933825 w 2706"/>
                <a:gd name="T95" fmla="*/ 749300 h 640"/>
                <a:gd name="T96" fmla="*/ 4114800 w 2706"/>
                <a:gd name="T97" fmla="*/ 685800 h 640"/>
                <a:gd name="T98" fmla="*/ 4289425 w 2706"/>
                <a:gd name="T99" fmla="*/ 619125 h 640"/>
                <a:gd name="T100" fmla="*/ 4289425 w 2706"/>
                <a:gd name="T101" fmla="*/ 619125 h 640"/>
                <a:gd name="T102" fmla="*/ 4295775 w 2706"/>
                <a:gd name="T103" fmla="*/ 615950 h 640"/>
                <a:gd name="T104" fmla="*/ 4295775 w 2706"/>
                <a:gd name="T105" fmla="*/ 615950 h 640"/>
                <a:gd name="T106" fmla="*/ 4295775 w 2706"/>
                <a:gd name="T107" fmla="*/ 0 h 640"/>
                <a:gd name="T108" fmla="*/ 4295775 w 2706"/>
                <a:gd name="T109" fmla="*/ 0 h 640"/>
                <a:gd name="T110" fmla="*/ 4286250 w 2706"/>
                <a:gd name="T111" fmla="*/ 0 h 640"/>
                <a:gd name="T112" fmla="*/ 428625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UY"/>
            </a:p>
          </p:txBody>
        </p:sp>
        <p:sp>
          <p:nvSpPr>
            <p:cNvPr id="8" name="Freeform 18"/>
            <p:cNvSpPr>
              <a:spLocks/>
            </p:cNvSpPr>
            <p:nvPr/>
          </p:nvSpPr>
          <p:spPr bwMode="hidden">
            <a:xfrm>
              <a:off x="-309563" y="4318000"/>
              <a:ext cx="8280401" cy="1209675"/>
            </a:xfrm>
            <a:custGeom>
              <a:avLst/>
              <a:gdLst>
                <a:gd name="T0" fmla="*/ 8280401 w 5216"/>
                <a:gd name="T1" fmla="*/ 1133475 h 762"/>
                <a:gd name="T2" fmla="*/ 7912101 w 5216"/>
                <a:gd name="T3" fmla="*/ 1089025 h 762"/>
                <a:gd name="T4" fmla="*/ 7108826 w 5216"/>
                <a:gd name="T5" fmla="*/ 968375 h 762"/>
                <a:gd name="T6" fmla="*/ 6213476 w 5216"/>
                <a:gd name="T7" fmla="*/ 806450 h 762"/>
                <a:gd name="T8" fmla="*/ 5216526 w 5216"/>
                <a:gd name="T9" fmla="*/ 593725 h 762"/>
                <a:gd name="T10" fmla="*/ 4676776 w 5216"/>
                <a:gd name="T11" fmla="*/ 469900 h 762"/>
                <a:gd name="T12" fmla="*/ 4257676 w 5216"/>
                <a:gd name="T13" fmla="*/ 374650 h 762"/>
                <a:gd name="T14" fmla="*/ 3857625 w 5216"/>
                <a:gd name="T15" fmla="*/ 292100 h 762"/>
                <a:gd name="T16" fmla="*/ 3476625 w 5216"/>
                <a:gd name="T17" fmla="*/ 222250 h 762"/>
                <a:gd name="T18" fmla="*/ 3111500 w 5216"/>
                <a:gd name="T19" fmla="*/ 161925 h 762"/>
                <a:gd name="T20" fmla="*/ 2762250 w 5216"/>
                <a:gd name="T21" fmla="*/ 114300 h 762"/>
                <a:gd name="T22" fmla="*/ 2117725 w 5216"/>
                <a:gd name="T23" fmla="*/ 44450 h 762"/>
                <a:gd name="T24" fmla="*/ 1539875 w 5216"/>
                <a:gd name="T25" fmla="*/ 6350 h 762"/>
                <a:gd name="T26" fmla="*/ 1022350 w 5216"/>
                <a:gd name="T27" fmla="*/ 0 h 762"/>
                <a:gd name="T28" fmla="*/ 568325 w 5216"/>
                <a:gd name="T29" fmla="*/ 15875 h 762"/>
                <a:gd name="T30" fmla="*/ 174625 w 5216"/>
                <a:gd name="T31" fmla="*/ 50800 h 762"/>
                <a:gd name="T32" fmla="*/ 0 w 5216"/>
                <a:gd name="T33" fmla="*/ 76200 h 762"/>
                <a:gd name="T34" fmla="*/ 498475 w 5216"/>
                <a:gd name="T35" fmla="*/ 136525 h 762"/>
                <a:gd name="T36" fmla="*/ 1035050 w 5216"/>
                <a:gd name="T37" fmla="*/ 222250 h 762"/>
                <a:gd name="T38" fmla="*/ 1609725 w 5216"/>
                <a:gd name="T39" fmla="*/ 333375 h 762"/>
                <a:gd name="T40" fmla="*/ 2225675 w 5216"/>
                <a:gd name="T41" fmla="*/ 469900 h 762"/>
                <a:gd name="T42" fmla="*/ 2787650 w 5216"/>
                <a:gd name="T43" fmla="*/ 600075 h 762"/>
                <a:gd name="T44" fmla="*/ 3822700 w 5216"/>
                <a:gd name="T45" fmla="*/ 819150 h 762"/>
                <a:gd name="T46" fmla="*/ 4298951 w 5216"/>
                <a:gd name="T47" fmla="*/ 908050 h 762"/>
                <a:gd name="T48" fmla="*/ 4749801 w 5216"/>
                <a:gd name="T49" fmla="*/ 984250 h 762"/>
                <a:gd name="T50" fmla="*/ 5175251 w 5216"/>
                <a:gd name="T51" fmla="*/ 1050925 h 762"/>
                <a:gd name="T52" fmla="*/ 5575301 w 5216"/>
                <a:gd name="T53" fmla="*/ 1101725 h 762"/>
                <a:gd name="T54" fmla="*/ 5953126 w 5216"/>
                <a:gd name="T55" fmla="*/ 1146175 h 762"/>
                <a:gd name="T56" fmla="*/ 6308726 w 5216"/>
                <a:gd name="T57" fmla="*/ 1174750 h 762"/>
                <a:gd name="T58" fmla="*/ 6642101 w 5216"/>
                <a:gd name="T59" fmla="*/ 1196975 h 762"/>
                <a:gd name="T60" fmla="*/ 6959601 w 5216"/>
                <a:gd name="T61" fmla="*/ 1209675 h 762"/>
                <a:gd name="T62" fmla="*/ 7254876 w 5216"/>
                <a:gd name="T63" fmla="*/ 1209675 h 762"/>
                <a:gd name="T64" fmla="*/ 7534276 w 5216"/>
                <a:gd name="T65" fmla="*/ 1203325 h 762"/>
                <a:gd name="T66" fmla="*/ 7797801 w 5216"/>
                <a:gd name="T67" fmla="*/ 1187450 h 762"/>
                <a:gd name="T68" fmla="*/ 8045451 w 5216"/>
                <a:gd name="T69" fmla="*/ 1162050 h 762"/>
                <a:gd name="T70" fmla="*/ 8280401 w 5216"/>
                <a:gd name="T71" fmla="*/ 1133475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UY"/>
            </a:p>
          </p:txBody>
        </p:sp>
        <p:sp>
          <p:nvSpPr>
            <p:cNvPr id="9" name="Freeform 22"/>
            <p:cNvSpPr>
              <a:spLocks/>
            </p:cNvSpPr>
            <p:nvPr/>
          </p:nvSpPr>
          <p:spPr bwMode="hidden">
            <a:xfrm>
              <a:off x="3175" y="4335463"/>
              <a:ext cx="8166100" cy="1101725"/>
            </a:xfrm>
            <a:custGeom>
              <a:avLst/>
              <a:gdLst>
                <a:gd name="T0" fmla="*/ 0 w 5144"/>
                <a:gd name="T1" fmla="*/ 111125 h 694"/>
                <a:gd name="T2" fmla="*/ 0 w 5144"/>
                <a:gd name="T3" fmla="*/ 111125 h 694"/>
                <a:gd name="T4" fmla="*/ 28575 w 5144"/>
                <a:gd name="T5" fmla="*/ 104775 h 694"/>
                <a:gd name="T6" fmla="*/ 114300 w 5144"/>
                <a:gd name="T7" fmla="*/ 88900 h 694"/>
                <a:gd name="T8" fmla="*/ 260350 w 5144"/>
                <a:gd name="T9" fmla="*/ 66675 h 694"/>
                <a:gd name="T10" fmla="*/ 355600 w 5144"/>
                <a:gd name="T11" fmla="*/ 53975 h 694"/>
                <a:gd name="T12" fmla="*/ 466725 w 5144"/>
                <a:gd name="T13" fmla="*/ 41275 h 694"/>
                <a:gd name="T14" fmla="*/ 590550 w 5144"/>
                <a:gd name="T15" fmla="*/ 31750 h 694"/>
                <a:gd name="T16" fmla="*/ 733425 w 5144"/>
                <a:gd name="T17" fmla="*/ 22225 h 694"/>
                <a:gd name="T18" fmla="*/ 889000 w 5144"/>
                <a:gd name="T19" fmla="*/ 12700 h 694"/>
                <a:gd name="T20" fmla="*/ 1063625 w 5144"/>
                <a:gd name="T21" fmla="*/ 6350 h 694"/>
                <a:gd name="T22" fmla="*/ 1254125 w 5144"/>
                <a:gd name="T23" fmla="*/ 3175 h 694"/>
                <a:gd name="T24" fmla="*/ 1460500 w 5144"/>
                <a:gd name="T25" fmla="*/ 0 h 694"/>
                <a:gd name="T26" fmla="*/ 1682750 w 5144"/>
                <a:gd name="T27" fmla="*/ 3175 h 694"/>
                <a:gd name="T28" fmla="*/ 1920875 w 5144"/>
                <a:gd name="T29" fmla="*/ 9525 h 694"/>
                <a:gd name="T30" fmla="*/ 2178050 w 5144"/>
                <a:gd name="T31" fmla="*/ 22225 h 694"/>
                <a:gd name="T32" fmla="*/ 2451100 w 5144"/>
                <a:gd name="T33" fmla="*/ 38100 h 694"/>
                <a:gd name="T34" fmla="*/ 2740025 w 5144"/>
                <a:gd name="T35" fmla="*/ 63500 h 694"/>
                <a:gd name="T36" fmla="*/ 3048000 w 5144"/>
                <a:gd name="T37" fmla="*/ 92075 h 694"/>
                <a:gd name="T38" fmla="*/ 3375025 w 5144"/>
                <a:gd name="T39" fmla="*/ 127000 h 694"/>
                <a:gd name="T40" fmla="*/ 3717925 w 5144"/>
                <a:gd name="T41" fmla="*/ 168275 h 694"/>
                <a:gd name="T42" fmla="*/ 4079875 w 5144"/>
                <a:gd name="T43" fmla="*/ 219075 h 694"/>
                <a:gd name="T44" fmla="*/ 4457700 w 5144"/>
                <a:gd name="T45" fmla="*/ 276225 h 694"/>
                <a:gd name="T46" fmla="*/ 4854575 w 5144"/>
                <a:gd name="T47" fmla="*/ 342900 h 694"/>
                <a:gd name="T48" fmla="*/ 5270500 w 5144"/>
                <a:gd name="T49" fmla="*/ 422275 h 694"/>
                <a:gd name="T50" fmla="*/ 5705475 w 5144"/>
                <a:gd name="T51" fmla="*/ 508000 h 694"/>
                <a:gd name="T52" fmla="*/ 6159500 w 5144"/>
                <a:gd name="T53" fmla="*/ 603250 h 694"/>
                <a:gd name="T54" fmla="*/ 6632575 w 5144"/>
                <a:gd name="T55" fmla="*/ 711200 h 694"/>
                <a:gd name="T56" fmla="*/ 7124700 w 5144"/>
                <a:gd name="T57" fmla="*/ 828675 h 694"/>
                <a:gd name="T58" fmla="*/ 7635875 w 5144"/>
                <a:gd name="T59" fmla="*/ 958850 h 694"/>
                <a:gd name="T60" fmla="*/ 8166100 w 5144"/>
                <a:gd name="T61" fmla="*/ 1101725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UY"/>
            </a:p>
          </p:txBody>
        </p:sp>
        <p:sp>
          <p:nvSpPr>
            <p:cNvPr id="10" name="Freeform 26"/>
            <p:cNvSpPr>
              <a:spLocks/>
            </p:cNvSpPr>
            <p:nvPr/>
          </p:nvSpPr>
          <p:spPr bwMode="hidden">
            <a:xfrm>
              <a:off x="4156075" y="4316413"/>
              <a:ext cx="4940300" cy="927100"/>
            </a:xfrm>
            <a:custGeom>
              <a:avLst/>
              <a:gdLst>
                <a:gd name="T0" fmla="*/ 0 w 3112"/>
                <a:gd name="T1" fmla="*/ 927100 h 584"/>
                <a:gd name="T2" fmla="*/ 0 w 3112"/>
                <a:gd name="T3" fmla="*/ 927100 h 584"/>
                <a:gd name="T4" fmla="*/ 142875 w 3112"/>
                <a:gd name="T5" fmla="*/ 889000 h 584"/>
                <a:gd name="T6" fmla="*/ 533400 w 3112"/>
                <a:gd name="T7" fmla="*/ 790575 h 584"/>
                <a:gd name="T8" fmla="*/ 803275 w 3112"/>
                <a:gd name="T9" fmla="*/ 723900 h 584"/>
                <a:gd name="T10" fmla="*/ 1114425 w 3112"/>
                <a:gd name="T11" fmla="*/ 650875 h 584"/>
                <a:gd name="T12" fmla="*/ 1460500 w 3112"/>
                <a:gd name="T13" fmla="*/ 571500 h 584"/>
                <a:gd name="T14" fmla="*/ 1831975 w 3112"/>
                <a:gd name="T15" fmla="*/ 485775 h 584"/>
                <a:gd name="T16" fmla="*/ 2225675 w 3112"/>
                <a:gd name="T17" fmla="*/ 403225 h 584"/>
                <a:gd name="T18" fmla="*/ 2628900 w 3112"/>
                <a:gd name="T19" fmla="*/ 320675 h 584"/>
                <a:gd name="T20" fmla="*/ 3041650 w 3112"/>
                <a:gd name="T21" fmla="*/ 244475 h 584"/>
                <a:gd name="T22" fmla="*/ 3451225 w 3112"/>
                <a:gd name="T23" fmla="*/ 171450 h 584"/>
                <a:gd name="T24" fmla="*/ 3654425 w 3112"/>
                <a:gd name="T25" fmla="*/ 139700 h 584"/>
                <a:gd name="T26" fmla="*/ 3851275 w 3112"/>
                <a:gd name="T27" fmla="*/ 107950 h 584"/>
                <a:gd name="T28" fmla="*/ 4048125 w 3112"/>
                <a:gd name="T29" fmla="*/ 82550 h 584"/>
                <a:gd name="T30" fmla="*/ 4238625 w 3112"/>
                <a:gd name="T31" fmla="*/ 57150 h 584"/>
                <a:gd name="T32" fmla="*/ 4425950 w 3112"/>
                <a:gd name="T33" fmla="*/ 38100 h 584"/>
                <a:gd name="T34" fmla="*/ 4603750 w 3112"/>
                <a:gd name="T35" fmla="*/ 22225 h 584"/>
                <a:gd name="T36" fmla="*/ 4775200 w 3112"/>
                <a:gd name="T37" fmla="*/ 9525 h 584"/>
                <a:gd name="T38" fmla="*/ 4940300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UY"/>
            </a:p>
          </p:txBody>
        </p:sp>
        <p:sp useBgFill="1">
          <p:nvSpPr>
            <p:cNvPr id="11" name="Freeform 28"/>
            <p:cNvSpPr>
              <a:spLocks/>
            </p:cNvSpPr>
            <p:nvPr/>
          </p:nvSpPr>
          <p:spPr bwMode="hidden">
            <a:xfrm>
              <a:off x="-3905250" y="4294188"/>
              <a:ext cx="13011150" cy="1892300"/>
            </a:xfrm>
            <a:custGeom>
              <a:avLst/>
              <a:gdLst>
                <a:gd name="T0" fmla="*/ 13004800 w 8196"/>
                <a:gd name="T1" fmla="*/ 812800 h 1192"/>
                <a:gd name="T2" fmla="*/ 12763500 w 8196"/>
                <a:gd name="T3" fmla="*/ 904875 h 1192"/>
                <a:gd name="T4" fmla="*/ 12506325 w 8196"/>
                <a:gd name="T5" fmla="*/ 984250 h 1192"/>
                <a:gd name="T6" fmla="*/ 12233275 w 8196"/>
                <a:gd name="T7" fmla="*/ 1057275 h 1192"/>
                <a:gd name="T8" fmla="*/ 11941175 w 8196"/>
                <a:gd name="T9" fmla="*/ 1114425 h 1192"/>
                <a:gd name="T10" fmla="*/ 11623675 w 8196"/>
                <a:gd name="T11" fmla="*/ 1158875 h 1192"/>
                <a:gd name="T12" fmla="*/ 11280775 w 8196"/>
                <a:gd name="T13" fmla="*/ 1190625 h 1192"/>
                <a:gd name="T14" fmla="*/ 10909300 w 8196"/>
                <a:gd name="T15" fmla="*/ 1209675 h 1192"/>
                <a:gd name="T16" fmla="*/ 10506075 w 8196"/>
                <a:gd name="T17" fmla="*/ 1206500 h 1192"/>
                <a:gd name="T18" fmla="*/ 10067925 w 8196"/>
                <a:gd name="T19" fmla="*/ 1190625 h 1192"/>
                <a:gd name="T20" fmla="*/ 9591675 w 8196"/>
                <a:gd name="T21" fmla="*/ 1152525 h 1192"/>
                <a:gd name="T22" fmla="*/ 9074150 w 8196"/>
                <a:gd name="T23" fmla="*/ 1095375 h 1192"/>
                <a:gd name="T24" fmla="*/ 8515350 w 8196"/>
                <a:gd name="T25" fmla="*/ 1019175 h 1192"/>
                <a:gd name="T26" fmla="*/ 7908925 w 8196"/>
                <a:gd name="T27" fmla="*/ 917575 h 1192"/>
                <a:gd name="T28" fmla="*/ 7251700 w 8196"/>
                <a:gd name="T29" fmla="*/ 793750 h 1192"/>
                <a:gd name="T30" fmla="*/ 6543675 w 8196"/>
                <a:gd name="T31" fmla="*/ 644525 h 1192"/>
                <a:gd name="T32" fmla="*/ 5778500 w 8196"/>
                <a:gd name="T33" fmla="*/ 469900 h 1192"/>
                <a:gd name="T34" fmla="*/ 5391150 w 8196"/>
                <a:gd name="T35" fmla="*/ 381000 h 1192"/>
                <a:gd name="T36" fmla="*/ 4657725 w 8196"/>
                <a:gd name="T37" fmla="*/ 234950 h 1192"/>
                <a:gd name="T38" fmla="*/ 3987800 w 8196"/>
                <a:gd name="T39" fmla="*/ 130175 h 1192"/>
                <a:gd name="T40" fmla="*/ 3375025 w 8196"/>
                <a:gd name="T41" fmla="*/ 57150 h 1192"/>
                <a:gd name="T42" fmla="*/ 2819400 w 8196"/>
                <a:gd name="T43" fmla="*/ 15875 h 1192"/>
                <a:gd name="T44" fmla="*/ 2320925 w 8196"/>
                <a:gd name="T45" fmla="*/ 0 h 1192"/>
                <a:gd name="T46" fmla="*/ 1876425 w 8196"/>
                <a:gd name="T47" fmla="*/ 6350 h 1192"/>
                <a:gd name="T48" fmla="*/ 1482725 w 8196"/>
                <a:gd name="T49" fmla="*/ 31750 h 1192"/>
                <a:gd name="T50" fmla="*/ 1136650 w 8196"/>
                <a:gd name="T51" fmla="*/ 69850 h 1192"/>
                <a:gd name="T52" fmla="*/ 841375 w 8196"/>
                <a:gd name="T53" fmla="*/ 117475 h 1192"/>
                <a:gd name="T54" fmla="*/ 593725 w 8196"/>
                <a:gd name="T55" fmla="*/ 171450 h 1192"/>
                <a:gd name="T56" fmla="*/ 393700 w 8196"/>
                <a:gd name="T57" fmla="*/ 228600 h 1192"/>
                <a:gd name="T58" fmla="*/ 234950 w 8196"/>
                <a:gd name="T59" fmla="*/ 279400 h 1192"/>
                <a:gd name="T60" fmla="*/ 76200 w 8196"/>
                <a:gd name="T61" fmla="*/ 342900 h 1192"/>
                <a:gd name="T62" fmla="*/ 0 w 8196"/>
                <a:gd name="T63" fmla="*/ 381000 h 1192"/>
                <a:gd name="T64" fmla="*/ 13004800 w 8196"/>
                <a:gd name="T65" fmla="*/ 1892300 h 1192"/>
                <a:gd name="T66" fmla="*/ 13011150 w 8196"/>
                <a:gd name="T67" fmla="*/ 1882775 h 1192"/>
                <a:gd name="T68" fmla="*/ 13011150 w 8196"/>
                <a:gd name="T69" fmla="*/ 809625 h 1192"/>
                <a:gd name="T70" fmla="*/ 13004800 w 8196"/>
                <a:gd name="T71" fmla="*/ 812800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UY"/>
            </a:p>
          </p:txBody>
        </p:sp>
      </p:grpSp>
      <p:sp>
        <p:nvSpPr>
          <p:cNvPr id="4" name="Text Placeholder 3"/>
          <p:cNvSpPr>
            <a:spLocks noGrp="1"/>
          </p:cNvSpPr>
          <p:nvPr>
            <p:ph type="body" sz="half" idx="2"/>
          </p:nvPr>
        </p:nvSpPr>
        <p:spPr>
          <a:xfrm>
            <a:off x="914400" y="3581400"/>
            <a:ext cx="3352800" cy="1905001"/>
          </a:xfrm>
        </p:spPr>
        <p:txBody>
          <a:bodyPr>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2" name="Date Placeholder 4"/>
          <p:cNvSpPr>
            <a:spLocks noGrp="1"/>
          </p:cNvSpPr>
          <p:nvPr>
            <p:ph type="dt" sz="half" idx="10"/>
          </p:nvPr>
        </p:nvSpPr>
        <p:spPr/>
        <p:txBody>
          <a:bodyPr/>
          <a:lstStyle>
            <a:lvl1pPr>
              <a:defRPr/>
            </a:lvl1pPr>
          </a:lstStyle>
          <a:p>
            <a:pPr>
              <a:defRPr/>
            </a:pPr>
            <a:endParaRPr lang="es-ES_tradnl"/>
          </a:p>
        </p:txBody>
      </p:sp>
      <p:sp>
        <p:nvSpPr>
          <p:cNvPr id="13" name="Footer Placeholder 5"/>
          <p:cNvSpPr>
            <a:spLocks noGrp="1"/>
          </p:cNvSpPr>
          <p:nvPr>
            <p:ph type="ftr" sz="quarter" idx="11"/>
          </p:nvPr>
        </p:nvSpPr>
        <p:spPr/>
        <p:txBody>
          <a:bodyPr/>
          <a:lstStyle>
            <a:lvl1pPr>
              <a:defRPr/>
            </a:lvl1pPr>
          </a:lstStyle>
          <a:p>
            <a:pPr>
              <a:defRPr/>
            </a:pPr>
            <a:endParaRPr lang="es-ES_tradnl"/>
          </a:p>
        </p:txBody>
      </p:sp>
      <p:sp>
        <p:nvSpPr>
          <p:cNvPr id="14" name="Slide Number Placeholder 6"/>
          <p:cNvSpPr>
            <a:spLocks noGrp="1"/>
          </p:cNvSpPr>
          <p:nvPr>
            <p:ph type="sldNum" sz="quarter" idx="12"/>
          </p:nvPr>
        </p:nvSpPr>
        <p:spPr/>
        <p:txBody>
          <a:bodyPr/>
          <a:lstStyle>
            <a:lvl1pPr>
              <a:defRPr/>
            </a:lvl1pPr>
          </a:lstStyle>
          <a:p>
            <a:pPr>
              <a:defRPr/>
            </a:pPr>
            <a:fld id="{0B0DABD1-E91B-4A05-9862-CBD92C1E3D5A}" type="slidenum">
              <a:rPr lang="es-ES_tradnl"/>
              <a:pPr>
                <a:defRPr/>
              </a:pPr>
              <a:t>‹Nº›</a:t>
            </a:fld>
            <a:endParaRPr lang="es-ES_tradnl"/>
          </a:p>
        </p:txBody>
      </p:sp>
    </p:spTree>
    <p:extLst>
      <p:ext uri="{BB962C8B-B14F-4D97-AF65-F5344CB8AC3E}">
        <p14:creationId xmlns:p14="http://schemas.microsoft.com/office/powerpoint/2010/main" val="330716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5" name="Rounded Rectangle 14"/>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6" name="Group 8"/>
          <p:cNvGrpSpPr>
            <a:grpSpLocks noChangeAspect="1"/>
          </p:cNvGrpSpPr>
          <p:nvPr/>
        </p:nvGrpSpPr>
        <p:grpSpPr bwMode="auto">
          <a:xfrm>
            <a:off x="211138" y="5354638"/>
            <a:ext cx="8723312" cy="1330325"/>
            <a:chOff x="-3905250" y="4294188"/>
            <a:chExt cx="13011150" cy="1892300"/>
          </a:xfrm>
        </p:grpSpPr>
        <p:sp>
          <p:nvSpPr>
            <p:cNvPr id="7" name="Freeform 14"/>
            <p:cNvSpPr>
              <a:spLocks/>
            </p:cNvSpPr>
            <p:nvPr/>
          </p:nvSpPr>
          <p:spPr bwMode="hidden">
            <a:xfrm>
              <a:off x="4810125" y="4500563"/>
              <a:ext cx="4295775" cy="1016000"/>
            </a:xfrm>
            <a:custGeom>
              <a:avLst/>
              <a:gdLst>
                <a:gd name="T0" fmla="*/ 4286250 w 2706"/>
                <a:gd name="T1" fmla="*/ 0 h 640"/>
                <a:gd name="T2" fmla="*/ 4286250 w 2706"/>
                <a:gd name="T3" fmla="*/ 0 h 640"/>
                <a:gd name="T4" fmla="*/ 4105275 w 2706"/>
                <a:gd name="T5" fmla="*/ 28575 h 640"/>
                <a:gd name="T6" fmla="*/ 3921125 w 2706"/>
                <a:gd name="T7" fmla="*/ 60325 h 640"/>
                <a:gd name="T8" fmla="*/ 3733800 w 2706"/>
                <a:gd name="T9" fmla="*/ 95250 h 640"/>
                <a:gd name="T10" fmla="*/ 3540125 w 2706"/>
                <a:gd name="T11" fmla="*/ 130175 h 640"/>
                <a:gd name="T12" fmla="*/ 3343275 w 2706"/>
                <a:gd name="T13" fmla="*/ 171450 h 640"/>
                <a:gd name="T14" fmla="*/ 3140075 w 2706"/>
                <a:gd name="T15" fmla="*/ 212725 h 640"/>
                <a:gd name="T16" fmla="*/ 2933700 w 2706"/>
                <a:gd name="T17" fmla="*/ 260350 h 640"/>
                <a:gd name="T18" fmla="*/ 2720975 w 2706"/>
                <a:gd name="T19" fmla="*/ 307975 h 640"/>
                <a:gd name="T20" fmla="*/ 2720975 w 2706"/>
                <a:gd name="T21" fmla="*/ 307975 h 640"/>
                <a:gd name="T22" fmla="*/ 2336800 w 2706"/>
                <a:gd name="T23" fmla="*/ 400050 h 640"/>
                <a:gd name="T24" fmla="*/ 1962150 w 2706"/>
                <a:gd name="T25" fmla="*/ 482600 h 640"/>
                <a:gd name="T26" fmla="*/ 1603375 w 2706"/>
                <a:gd name="T27" fmla="*/ 558800 h 640"/>
                <a:gd name="T28" fmla="*/ 1257300 w 2706"/>
                <a:gd name="T29" fmla="*/ 631825 h 640"/>
                <a:gd name="T30" fmla="*/ 927100 w 2706"/>
                <a:gd name="T31" fmla="*/ 695325 h 640"/>
                <a:gd name="T32" fmla="*/ 606425 w 2706"/>
                <a:gd name="T33" fmla="*/ 752475 h 640"/>
                <a:gd name="T34" fmla="*/ 298450 w 2706"/>
                <a:gd name="T35" fmla="*/ 806450 h 640"/>
                <a:gd name="T36" fmla="*/ 0 w 2706"/>
                <a:gd name="T37" fmla="*/ 854075 h 640"/>
                <a:gd name="T38" fmla="*/ 0 w 2706"/>
                <a:gd name="T39" fmla="*/ 854075 h 640"/>
                <a:gd name="T40" fmla="*/ 206375 w 2706"/>
                <a:gd name="T41" fmla="*/ 882650 h 640"/>
                <a:gd name="T42" fmla="*/ 403225 w 2706"/>
                <a:gd name="T43" fmla="*/ 908050 h 640"/>
                <a:gd name="T44" fmla="*/ 593725 w 2706"/>
                <a:gd name="T45" fmla="*/ 930275 h 640"/>
                <a:gd name="T46" fmla="*/ 781050 w 2706"/>
                <a:gd name="T47" fmla="*/ 949325 h 640"/>
                <a:gd name="T48" fmla="*/ 962025 w 2706"/>
                <a:gd name="T49" fmla="*/ 968375 h 640"/>
                <a:gd name="T50" fmla="*/ 1136650 w 2706"/>
                <a:gd name="T51" fmla="*/ 981075 h 640"/>
                <a:gd name="T52" fmla="*/ 1304925 w 2706"/>
                <a:gd name="T53" fmla="*/ 993775 h 640"/>
                <a:gd name="T54" fmla="*/ 1470025 w 2706"/>
                <a:gd name="T55" fmla="*/ 1003300 h 640"/>
                <a:gd name="T56" fmla="*/ 1631950 w 2706"/>
                <a:gd name="T57" fmla="*/ 1009650 h 640"/>
                <a:gd name="T58" fmla="*/ 1787525 w 2706"/>
                <a:gd name="T59" fmla="*/ 1012825 h 640"/>
                <a:gd name="T60" fmla="*/ 1936750 w 2706"/>
                <a:gd name="T61" fmla="*/ 1016000 h 640"/>
                <a:gd name="T62" fmla="*/ 2082800 w 2706"/>
                <a:gd name="T63" fmla="*/ 1016000 h 640"/>
                <a:gd name="T64" fmla="*/ 2225675 w 2706"/>
                <a:gd name="T65" fmla="*/ 1012825 h 640"/>
                <a:gd name="T66" fmla="*/ 2365375 w 2706"/>
                <a:gd name="T67" fmla="*/ 1009650 h 640"/>
                <a:gd name="T68" fmla="*/ 2498725 w 2706"/>
                <a:gd name="T69" fmla="*/ 1003300 h 640"/>
                <a:gd name="T70" fmla="*/ 2628900 w 2706"/>
                <a:gd name="T71" fmla="*/ 993775 h 640"/>
                <a:gd name="T72" fmla="*/ 2752725 w 2706"/>
                <a:gd name="T73" fmla="*/ 984250 h 640"/>
                <a:gd name="T74" fmla="*/ 2876550 w 2706"/>
                <a:gd name="T75" fmla="*/ 971550 h 640"/>
                <a:gd name="T76" fmla="*/ 2994025 w 2706"/>
                <a:gd name="T77" fmla="*/ 955675 h 640"/>
                <a:gd name="T78" fmla="*/ 3111500 w 2706"/>
                <a:gd name="T79" fmla="*/ 939800 h 640"/>
                <a:gd name="T80" fmla="*/ 3222625 w 2706"/>
                <a:gd name="T81" fmla="*/ 920750 h 640"/>
                <a:gd name="T82" fmla="*/ 3333750 w 2706"/>
                <a:gd name="T83" fmla="*/ 901700 h 640"/>
                <a:gd name="T84" fmla="*/ 3438525 w 2706"/>
                <a:gd name="T85" fmla="*/ 879475 h 640"/>
                <a:gd name="T86" fmla="*/ 3543300 w 2706"/>
                <a:gd name="T87" fmla="*/ 857250 h 640"/>
                <a:gd name="T88" fmla="*/ 3644900 w 2706"/>
                <a:gd name="T89" fmla="*/ 831850 h 640"/>
                <a:gd name="T90" fmla="*/ 3743325 w 2706"/>
                <a:gd name="T91" fmla="*/ 806450 h 640"/>
                <a:gd name="T92" fmla="*/ 3838575 w 2706"/>
                <a:gd name="T93" fmla="*/ 777875 h 640"/>
                <a:gd name="T94" fmla="*/ 3933825 w 2706"/>
                <a:gd name="T95" fmla="*/ 749300 h 640"/>
                <a:gd name="T96" fmla="*/ 4114800 w 2706"/>
                <a:gd name="T97" fmla="*/ 685800 h 640"/>
                <a:gd name="T98" fmla="*/ 4289425 w 2706"/>
                <a:gd name="T99" fmla="*/ 619125 h 640"/>
                <a:gd name="T100" fmla="*/ 4289425 w 2706"/>
                <a:gd name="T101" fmla="*/ 619125 h 640"/>
                <a:gd name="T102" fmla="*/ 4295775 w 2706"/>
                <a:gd name="T103" fmla="*/ 615950 h 640"/>
                <a:gd name="T104" fmla="*/ 4295775 w 2706"/>
                <a:gd name="T105" fmla="*/ 615950 h 640"/>
                <a:gd name="T106" fmla="*/ 4295775 w 2706"/>
                <a:gd name="T107" fmla="*/ 0 h 640"/>
                <a:gd name="T108" fmla="*/ 4295775 w 2706"/>
                <a:gd name="T109" fmla="*/ 0 h 640"/>
                <a:gd name="T110" fmla="*/ 4286250 w 2706"/>
                <a:gd name="T111" fmla="*/ 0 h 640"/>
                <a:gd name="T112" fmla="*/ 428625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UY"/>
            </a:p>
          </p:txBody>
        </p:sp>
        <p:sp>
          <p:nvSpPr>
            <p:cNvPr id="8" name="Freeform 18"/>
            <p:cNvSpPr>
              <a:spLocks/>
            </p:cNvSpPr>
            <p:nvPr/>
          </p:nvSpPr>
          <p:spPr bwMode="hidden">
            <a:xfrm>
              <a:off x="-309563" y="4318000"/>
              <a:ext cx="8280401" cy="1209675"/>
            </a:xfrm>
            <a:custGeom>
              <a:avLst/>
              <a:gdLst>
                <a:gd name="T0" fmla="*/ 8280401 w 5216"/>
                <a:gd name="T1" fmla="*/ 1133475 h 762"/>
                <a:gd name="T2" fmla="*/ 7912101 w 5216"/>
                <a:gd name="T3" fmla="*/ 1089025 h 762"/>
                <a:gd name="T4" fmla="*/ 7108826 w 5216"/>
                <a:gd name="T5" fmla="*/ 968375 h 762"/>
                <a:gd name="T6" fmla="*/ 6213476 w 5216"/>
                <a:gd name="T7" fmla="*/ 806450 h 762"/>
                <a:gd name="T8" fmla="*/ 5216526 w 5216"/>
                <a:gd name="T9" fmla="*/ 593725 h 762"/>
                <a:gd name="T10" fmla="*/ 4676776 w 5216"/>
                <a:gd name="T11" fmla="*/ 469900 h 762"/>
                <a:gd name="T12" fmla="*/ 4257676 w 5216"/>
                <a:gd name="T13" fmla="*/ 374650 h 762"/>
                <a:gd name="T14" fmla="*/ 3857625 w 5216"/>
                <a:gd name="T15" fmla="*/ 292100 h 762"/>
                <a:gd name="T16" fmla="*/ 3476625 w 5216"/>
                <a:gd name="T17" fmla="*/ 222250 h 762"/>
                <a:gd name="T18" fmla="*/ 3111500 w 5216"/>
                <a:gd name="T19" fmla="*/ 161925 h 762"/>
                <a:gd name="T20" fmla="*/ 2762250 w 5216"/>
                <a:gd name="T21" fmla="*/ 114300 h 762"/>
                <a:gd name="T22" fmla="*/ 2117725 w 5216"/>
                <a:gd name="T23" fmla="*/ 44450 h 762"/>
                <a:gd name="T24" fmla="*/ 1539875 w 5216"/>
                <a:gd name="T25" fmla="*/ 6350 h 762"/>
                <a:gd name="T26" fmla="*/ 1022350 w 5216"/>
                <a:gd name="T27" fmla="*/ 0 h 762"/>
                <a:gd name="T28" fmla="*/ 568325 w 5216"/>
                <a:gd name="T29" fmla="*/ 15875 h 762"/>
                <a:gd name="T30" fmla="*/ 174625 w 5216"/>
                <a:gd name="T31" fmla="*/ 50800 h 762"/>
                <a:gd name="T32" fmla="*/ 0 w 5216"/>
                <a:gd name="T33" fmla="*/ 76200 h 762"/>
                <a:gd name="T34" fmla="*/ 498475 w 5216"/>
                <a:gd name="T35" fmla="*/ 136525 h 762"/>
                <a:gd name="T36" fmla="*/ 1035050 w 5216"/>
                <a:gd name="T37" fmla="*/ 222250 h 762"/>
                <a:gd name="T38" fmla="*/ 1609725 w 5216"/>
                <a:gd name="T39" fmla="*/ 333375 h 762"/>
                <a:gd name="T40" fmla="*/ 2225675 w 5216"/>
                <a:gd name="T41" fmla="*/ 469900 h 762"/>
                <a:gd name="T42" fmla="*/ 2787650 w 5216"/>
                <a:gd name="T43" fmla="*/ 600075 h 762"/>
                <a:gd name="T44" fmla="*/ 3822700 w 5216"/>
                <a:gd name="T45" fmla="*/ 819150 h 762"/>
                <a:gd name="T46" fmla="*/ 4298951 w 5216"/>
                <a:gd name="T47" fmla="*/ 908050 h 762"/>
                <a:gd name="T48" fmla="*/ 4749801 w 5216"/>
                <a:gd name="T49" fmla="*/ 984250 h 762"/>
                <a:gd name="T50" fmla="*/ 5175251 w 5216"/>
                <a:gd name="T51" fmla="*/ 1050925 h 762"/>
                <a:gd name="T52" fmla="*/ 5575301 w 5216"/>
                <a:gd name="T53" fmla="*/ 1101725 h 762"/>
                <a:gd name="T54" fmla="*/ 5953126 w 5216"/>
                <a:gd name="T55" fmla="*/ 1146175 h 762"/>
                <a:gd name="T56" fmla="*/ 6308726 w 5216"/>
                <a:gd name="T57" fmla="*/ 1174750 h 762"/>
                <a:gd name="T58" fmla="*/ 6642101 w 5216"/>
                <a:gd name="T59" fmla="*/ 1196975 h 762"/>
                <a:gd name="T60" fmla="*/ 6959601 w 5216"/>
                <a:gd name="T61" fmla="*/ 1209675 h 762"/>
                <a:gd name="T62" fmla="*/ 7254876 w 5216"/>
                <a:gd name="T63" fmla="*/ 1209675 h 762"/>
                <a:gd name="T64" fmla="*/ 7534276 w 5216"/>
                <a:gd name="T65" fmla="*/ 1203325 h 762"/>
                <a:gd name="T66" fmla="*/ 7797801 w 5216"/>
                <a:gd name="T67" fmla="*/ 1187450 h 762"/>
                <a:gd name="T68" fmla="*/ 8045451 w 5216"/>
                <a:gd name="T69" fmla="*/ 1162050 h 762"/>
                <a:gd name="T70" fmla="*/ 8280401 w 5216"/>
                <a:gd name="T71" fmla="*/ 1133475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UY"/>
            </a:p>
          </p:txBody>
        </p:sp>
        <p:sp>
          <p:nvSpPr>
            <p:cNvPr id="9" name="Freeform 22"/>
            <p:cNvSpPr>
              <a:spLocks/>
            </p:cNvSpPr>
            <p:nvPr/>
          </p:nvSpPr>
          <p:spPr bwMode="hidden">
            <a:xfrm>
              <a:off x="3175" y="4335463"/>
              <a:ext cx="8166100" cy="1101725"/>
            </a:xfrm>
            <a:custGeom>
              <a:avLst/>
              <a:gdLst>
                <a:gd name="T0" fmla="*/ 0 w 5144"/>
                <a:gd name="T1" fmla="*/ 111125 h 694"/>
                <a:gd name="T2" fmla="*/ 0 w 5144"/>
                <a:gd name="T3" fmla="*/ 111125 h 694"/>
                <a:gd name="T4" fmla="*/ 28575 w 5144"/>
                <a:gd name="T5" fmla="*/ 104775 h 694"/>
                <a:gd name="T6" fmla="*/ 114300 w 5144"/>
                <a:gd name="T7" fmla="*/ 88900 h 694"/>
                <a:gd name="T8" fmla="*/ 260350 w 5144"/>
                <a:gd name="T9" fmla="*/ 66675 h 694"/>
                <a:gd name="T10" fmla="*/ 355600 w 5144"/>
                <a:gd name="T11" fmla="*/ 53975 h 694"/>
                <a:gd name="T12" fmla="*/ 466725 w 5144"/>
                <a:gd name="T13" fmla="*/ 41275 h 694"/>
                <a:gd name="T14" fmla="*/ 590550 w 5144"/>
                <a:gd name="T15" fmla="*/ 31750 h 694"/>
                <a:gd name="T16" fmla="*/ 733425 w 5144"/>
                <a:gd name="T17" fmla="*/ 22225 h 694"/>
                <a:gd name="T18" fmla="*/ 889000 w 5144"/>
                <a:gd name="T19" fmla="*/ 12700 h 694"/>
                <a:gd name="T20" fmla="*/ 1063625 w 5144"/>
                <a:gd name="T21" fmla="*/ 6350 h 694"/>
                <a:gd name="T22" fmla="*/ 1254125 w 5144"/>
                <a:gd name="T23" fmla="*/ 3175 h 694"/>
                <a:gd name="T24" fmla="*/ 1460500 w 5144"/>
                <a:gd name="T25" fmla="*/ 0 h 694"/>
                <a:gd name="T26" fmla="*/ 1682750 w 5144"/>
                <a:gd name="T27" fmla="*/ 3175 h 694"/>
                <a:gd name="T28" fmla="*/ 1920875 w 5144"/>
                <a:gd name="T29" fmla="*/ 9525 h 694"/>
                <a:gd name="T30" fmla="*/ 2178050 w 5144"/>
                <a:gd name="T31" fmla="*/ 22225 h 694"/>
                <a:gd name="T32" fmla="*/ 2451100 w 5144"/>
                <a:gd name="T33" fmla="*/ 38100 h 694"/>
                <a:gd name="T34" fmla="*/ 2740025 w 5144"/>
                <a:gd name="T35" fmla="*/ 63500 h 694"/>
                <a:gd name="T36" fmla="*/ 3048000 w 5144"/>
                <a:gd name="T37" fmla="*/ 92075 h 694"/>
                <a:gd name="T38" fmla="*/ 3375025 w 5144"/>
                <a:gd name="T39" fmla="*/ 127000 h 694"/>
                <a:gd name="T40" fmla="*/ 3717925 w 5144"/>
                <a:gd name="T41" fmla="*/ 168275 h 694"/>
                <a:gd name="T42" fmla="*/ 4079875 w 5144"/>
                <a:gd name="T43" fmla="*/ 219075 h 694"/>
                <a:gd name="T44" fmla="*/ 4457700 w 5144"/>
                <a:gd name="T45" fmla="*/ 276225 h 694"/>
                <a:gd name="T46" fmla="*/ 4854575 w 5144"/>
                <a:gd name="T47" fmla="*/ 342900 h 694"/>
                <a:gd name="T48" fmla="*/ 5270500 w 5144"/>
                <a:gd name="T49" fmla="*/ 422275 h 694"/>
                <a:gd name="T50" fmla="*/ 5705475 w 5144"/>
                <a:gd name="T51" fmla="*/ 508000 h 694"/>
                <a:gd name="T52" fmla="*/ 6159500 w 5144"/>
                <a:gd name="T53" fmla="*/ 603250 h 694"/>
                <a:gd name="T54" fmla="*/ 6632575 w 5144"/>
                <a:gd name="T55" fmla="*/ 711200 h 694"/>
                <a:gd name="T56" fmla="*/ 7124700 w 5144"/>
                <a:gd name="T57" fmla="*/ 828675 h 694"/>
                <a:gd name="T58" fmla="*/ 7635875 w 5144"/>
                <a:gd name="T59" fmla="*/ 958850 h 694"/>
                <a:gd name="T60" fmla="*/ 8166100 w 5144"/>
                <a:gd name="T61" fmla="*/ 1101725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UY"/>
            </a:p>
          </p:txBody>
        </p:sp>
        <p:sp>
          <p:nvSpPr>
            <p:cNvPr id="10" name="Freeform 26"/>
            <p:cNvSpPr>
              <a:spLocks/>
            </p:cNvSpPr>
            <p:nvPr/>
          </p:nvSpPr>
          <p:spPr bwMode="hidden">
            <a:xfrm>
              <a:off x="4156075" y="4316413"/>
              <a:ext cx="4940300" cy="927100"/>
            </a:xfrm>
            <a:custGeom>
              <a:avLst/>
              <a:gdLst>
                <a:gd name="T0" fmla="*/ 0 w 3112"/>
                <a:gd name="T1" fmla="*/ 927100 h 584"/>
                <a:gd name="T2" fmla="*/ 0 w 3112"/>
                <a:gd name="T3" fmla="*/ 927100 h 584"/>
                <a:gd name="T4" fmla="*/ 142875 w 3112"/>
                <a:gd name="T5" fmla="*/ 889000 h 584"/>
                <a:gd name="T6" fmla="*/ 533400 w 3112"/>
                <a:gd name="T7" fmla="*/ 790575 h 584"/>
                <a:gd name="T8" fmla="*/ 803275 w 3112"/>
                <a:gd name="T9" fmla="*/ 723900 h 584"/>
                <a:gd name="T10" fmla="*/ 1114425 w 3112"/>
                <a:gd name="T11" fmla="*/ 650875 h 584"/>
                <a:gd name="T12" fmla="*/ 1460500 w 3112"/>
                <a:gd name="T13" fmla="*/ 571500 h 584"/>
                <a:gd name="T14" fmla="*/ 1831975 w 3112"/>
                <a:gd name="T15" fmla="*/ 485775 h 584"/>
                <a:gd name="T16" fmla="*/ 2225675 w 3112"/>
                <a:gd name="T17" fmla="*/ 403225 h 584"/>
                <a:gd name="T18" fmla="*/ 2628900 w 3112"/>
                <a:gd name="T19" fmla="*/ 320675 h 584"/>
                <a:gd name="T20" fmla="*/ 3041650 w 3112"/>
                <a:gd name="T21" fmla="*/ 244475 h 584"/>
                <a:gd name="T22" fmla="*/ 3451225 w 3112"/>
                <a:gd name="T23" fmla="*/ 171450 h 584"/>
                <a:gd name="T24" fmla="*/ 3654425 w 3112"/>
                <a:gd name="T25" fmla="*/ 139700 h 584"/>
                <a:gd name="T26" fmla="*/ 3851275 w 3112"/>
                <a:gd name="T27" fmla="*/ 107950 h 584"/>
                <a:gd name="T28" fmla="*/ 4048125 w 3112"/>
                <a:gd name="T29" fmla="*/ 82550 h 584"/>
                <a:gd name="T30" fmla="*/ 4238625 w 3112"/>
                <a:gd name="T31" fmla="*/ 57150 h 584"/>
                <a:gd name="T32" fmla="*/ 4425950 w 3112"/>
                <a:gd name="T33" fmla="*/ 38100 h 584"/>
                <a:gd name="T34" fmla="*/ 4603750 w 3112"/>
                <a:gd name="T35" fmla="*/ 22225 h 584"/>
                <a:gd name="T36" fmla="*/ 4775200 w 3112"/>
                <a:gd name="T37" fmla="*/ 9525 h 584"/>
                <a:gd name="T38" fmla="*/ 4940300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UY"/>
            </a:p>
          </p:txBody>
        </p:sp>
        <p:sp useBgFill="1">
          <p:nvSpPr>
            <p:cNvPr id="11" name="Freeform 10"/>
            <p:cNvSpPr>
              <a:spLocks/>
            </p:cNvSpPr>
            <p:nvPr/>
          </p:nvSpPr>
          <p:spPr bwMode="hidden">
            <a:xfrm>
              <a:off x="-3905250" y="4294188"/>
              <a:ext cx="13011150" cy="1892300"/>
            </a:xfrm>
            <a:custGeom>
              <a:avLst/>
              <a:gdLst>
                <a:gd name="T0" fmla="*/ 13004800 w 8196"/>
                <a:gd name="T1" fmla="*/ 812800 h 1192"/>
                <a:gd name="T2" fmla="*/ 12763500 w 8196"/>
                <a:gd name="T3" fmla="*/ 904875 h 1192"/>
                <a:gd name="T4" fmla="*/ 12506325 w 8196"/>
                <a:gd name="T5" fmla="*/ 984250 h 1192"/>
                <a:gd name="T6" fmla="*/ 12233275 w 8196"/>
                <a:gd name="T7" fmla="*/ 1057275 h 1192"/>
                <a:gd name="T8" fmla="*/ 11941175 w 8196"/>
                <a:gd name="T9" fmla="*/ 1114425 h 1192"/>
                <a:gd name="T10" fmla="*/ 11623675 w 8196"/>
                <a:gd name="T11" fmla="*/ 1158875 h 1192"/>
                <a:gd name="T12" fmla="*/ 11280775 w 8196"/>
                <a:gd name="T13" fmla="*/ 1190625 h 1192"/>
                <a:gd name="T14" fmla="*/ 10909300 w 8196"/>
                <a:gd name="T15" fmla="*/ 1209675 h 1192"/>
                <a:gd name="T16" fmla="*/ 10506075 w 8196"/>
                <a:gd name="T17" fmla="*/ 1206500 h 1192"/>
                <a:gd name="T18" fmla="*/ 10067925 w 8196"/>
                <a:gd name="T19" fmla="*/ 1190625 h 1192"/>
                <a:gd name="T20" fmla="*/ 9591675 w 8196"/>
                <a:gd name="T21" fmla="*/ 1152525 h 1192"/>
                <a:gd name="T22" fmla="*/ 9074150 w 8196"/>
                <a:gd name="T23" fmla="*/ 1095375 h 1192"/>
                <a:gd name="T24" fmla="*/ 8515350 w 8196"/>
                <a:gd name="T25" fmla="*/ 1019175 h 1192"/>
                <a:gd name="T26" fmla="*/ 7908925 w 8196"/>
                <a:gd name="T27" fmla="*/ 917575 h 1192"/>
                <a:gd name="T28" fmla="*/ 7251700 w 8196"/>
                <a:gd name="T29" fmla="*/ 793750 h 1192"/>
                <a:gd name="T30" fmla="*/ 6543675 w 8196"/>
                <a:gd name="T31" fmla="*/ 644525 h 1192"/>
                <a:gd name="T32" fmla="*/ 5778500 w 8196"/>
                <a:gd name="T33" fmla="*/ 469900 h 1192"/>
                <a:gd name="T34" fmla="*/ 5391150 w 8196"/>
                <a:gd name="T35" fmla="*/ 381000 h 1192"/>
                <a:gd name="T36" fmla="*/ 4657725 w 8196"/>
                <a:gd name="T37" fmla="*/ 234950 h 1192"/>
                <a:gd name="T38" fmla="*/ 3987800 w 8196"/>
                <a:gd name="T39" fmla="*/ 130175 h 1192"/>
                <a:gd name="T40" fmla="*/ 3375025 w 8196"/>
                <a:gd name="T41" fmla="*/ 57150 h 1192"/>
                <a:gd name="T42" fmla="*/ 2819400 w 8196"/>
                <a:gd name="T43" fmla="*/ 15875 h 1192"/>
                <a:gd name="T44" fmla="*/ 2320925 w 8196"/>
                <a:gd name="T45" fmla="*/ 0 h 1192"/>
                <a:gd name="T46" fmla="*/ 1876425 w 8196"/>
                <a:gd name="T47" fmla="*/ 6350 h 1192"/>
                <a:gd name="T48" fmla="*/ 1482725 w 8196"/>
                <a:gd name="T49" fmla="*/ 31750 h 1192"/>
                <a:gd name="T50" fmla="*/ 1136650 w 8196"/>
                <a:gd name="T51" fmla="*/ 69850 h 1192"/>
                <a:gd name="T52" fmla="*/ 841375 w 8196"/>
                <a:gd name="T53" fmla="*/ 117475 h 1192"/>
                <a:gd name="T54" fmla="*/ 593725 w 8196"/>
                <a:gd name="T55" fmla="*/ 171450 h 1192"/>
                <a:gd name="T56" fmla="*/ 393700 w 8196"/>
                <a:gd name="T57" fmla="*/ 228600 h 1192"/>
                <a:gd name="T58" fmla="*/ 234950 w 8196"/>
                <a:gd name="T59" fmla="*/ 279400 h 1192"/>
                <a:gd name="T60" fmla="*/ 76200 w 8196"/>
                <a:gd name="T61" fmla="*/ 342900 h 1192"/>
                <a:gd name="T62" fmla="*/ 0 w 8196"/>
                <a:gd name="T63" fmla="*/ 381000 h 1192"/>
                <a:gd name="T64" fmla="*/ 13004800 w 8196"/>
                <a:gd name="T65" fmla="*/ 1892300 h 1192"/>
                <a:gd name="T66" fmla="*/ 13011150 w 8196"/>
                <a:gd name="T67" fmla="*/ 1882775 h 1192"/>
                <a:gd name="T68" fmla="*/ 13011150 w 8196"/>
                <a:gd name="T69" fmla="*/ 809625 h 1192"/>
                <a:gd name="T70" fmla="*/ 13004800 w 8196"/>
                <a:gd name="T71" fmla="*/ 812800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UY"/>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rtlCol="0">
            <a:norm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endParaRPr lang="en-US" noProof="0" dirty="0"/>
          </a:p>
        </p:txBody>
      </p:sp>
      <p:sp>
        <p:nvSpPr>
          <p:cNvPr id="12" name="Date Placeholder 4"/>
          <p:cNvSpPr>
            <a:spLocks noGrp="1"/>
          </p:cNvSpPr>
          <p:nvPr>
            <p:ph type="dt" sz="half" idx="10"/>
          </p:nvPr>
        </p:nvSpPr>
        <p:spPr/>
        <p:txBody>
          <a:bodyPr/>
          <a:lstStyle>
            <a:lvl1pPr>
              <a:defRPr/>
            </a:lvl1pPr>
          </a:lstStyle>
          <a:p>
            <a:pPr>
              <a:defRPr/>
            </a:pPr>
            <a:endParaRPr lang="es-ES_tradnl"/>
          </a:p>
        </p:txBody>
      </p:sp>
      <p:sp>
        <p:nvSpPr>
          <p:cNvPr id="13" name="Footer Placeholder 5"/>
          <p:cNvSpPr>
            <a:spLocks noGrp="1"/>
          </p:cNvSpPr>
          <p:nvPr>
            <p:ph type="ftr" sz="quarter" idx="11"/>
          </p:nvPr>
        </p:nvSpPr>
        <p:spPr/>
        <p:txBody>
          <a:bodyPr/>
          <a:lstStyle>
            <a:lvl1pPr>
              <a:defRPr/>
            </a:lvl1pPr>
          </a:lstStyle>
          <a:p>
            <a:pPr>
              <a:defRPr/>
            </a:pPr>
            <a:endParaRPr lang="es-ES_tradnl"/>
          </a:p>
        </p:txBody>
      </p:sp>
      <p:sp>
        <p:nvSpPr>
          <p:cNvPr id="14" name="Slide Number Placeholder 6"/>
          <p:cNvSpPr>
            <a:spLocks noGrp="1"/>
          </p:cNvSpPr>
          <p:nvPr>
            <p:ph type="sldNum" sz="quarter" idx="12"/>
          </p:nvPr>
        </p:nvSpPr>
        <p:spPr/>
        <p:txBody>
          <a:bodyPr/>
          <a:lstStyle>
            <a:lvl1pPr>
              <a:defRPr/>
            </a:lvl1pPr>
          </a:lstStyle>
          <a:p>
            <a:pPr>
              <a:defRPr/>
            </a:pPr>
            <a:fld id="{EEADAAA0-1F1C-442C-90F2-77A77A11FB71}" type="slidenum">
              <a:rPr lang="es-ES_tradnl"/>
              <a:pPr>
                <a:defRPr/>
              </a:pPr>
              <a:t>‹Nº›</a:t>
            </a:fld>
            <a:endParaRPr lang="es-ES_tradnl"/>
          </a:p>
        </p:txBody>
      </p:sp>
    </p:spTree>
    <p:extLst>
      <p:ext uri="{BB962C8B-B14F-4D97-AF65-F5344CB8AC3E}">
        <p14:creationId xmlns:p14="http://schemas.microsoft.com/office/powerpoint/2010/main" val="2399676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1027" name="Group 15"/>
          <p:cNvGrpSpPr>
            <a:grpSpLocks noChangeAspect="1"/>
          </p:cNvGrpSpPr>
          <p:nvPr/>
        </p:nvGrpSpPr>
        <p:grpSpPr bwMode="auto">
          <a:xfrm>
            <a:off x="211138" y="1679575"/>
            <a:ext cx="8723312" cy="1330325"/>
            <a:chOff x="-3905251" y="4294188"/>
            <a:chExt cx="13027839" cy="1892300"/>
          </a:xfrm>
        </p:grpSpPr>
        <p:sp>
          <p:nvSpPr>
            <p:cNvPr id="1033" name="Freeform 14"/>
            <p:cNvSpPr>
              <a:spLocks/>
            </p:cNvSpPr>
            <p:nvPr/>
          </p:nvSpPr>
          <p:spPr bwMode="hidden">
            <a:xfrm>
              <a:off x="4810125" y="4500563"/>
              <a:ext cx="4295775" cy="1016000"/>
            </a:xfrm>
            <a:custGeom>
              <a:avLst/>
              <a:gdLst>
                <a:gd name="T0" fmla="*/ 4286250 w 2706"/>
                <a:gd name="T1" fmla="*/ 0 h 640"/>
                <a:gd name="T2" fmla="*/ 4286250 w 2706"/>
                <a:gd name="T3" fmla="*/ 0 h 640"/>
                <a:gd name="T4" fmla="*/ 4105275 w 2706"/>
                <a:gd name="T5" fmla="*/ 28575 h 640"/>
                <a:gd name="T6" fmla="*/ 3921125 w 2706"/>
                <a:gd name="T7" fmla="*/ 60325 h 640"/>
                <a:gd name="T8" fmla="*/ 3733800 w 2706"/>
                <a:gd name="T9" fmla="*/ 95250 h 640"/>
                <a:gd name="T10" fmla="*/ 3540125 w 2706"/>
                <a:gd name="T11" fmla="*/ 130175 h 640"/>
                <a:gd name="T12" fmla="*/ 3343275 w 2706"/>
                <a:gd name="T13" fmla="*/ 171450 h 640"/>
                <a:gd name="T14" fmla="*/ 3140075 w 2706"/>
                <a:gd name="T15" fmla="*/ 212725 h 640"/>
                <a:gd name="T16" fmla="*/ 2933700 w 2706"/>
                <a:gd name="T17" fmla="*/ 260350 h 640"/>
                <a:gd name="T18" fmla="*/ 2720975 w 2706"/>
                <a:gd name="T19" fmla="*/ 307975 h 640"/>
                <a:gd name="T20" fmla="*/ 2720975 w 2706"/>
                <a:gd name="T21" fmla="*/ 307975 h 640"/>
                <a:gd name="T22" fmla="*/ 2336800 w 2706"/>
                <a:gd name="T23" fmla="*/ 400050 h 640"/>
                <a:gd name="T24" fmla="*/ 1962150 w 2706"/>
                <a:gd name="T25" fmla="*/ 482600 h 640"/>
                <a:gd name="T26" fmla="*/ 1603375 w 2706"/>
                <a:gd name="T27" fmla="*/ 558800 h 640"/>
                <a:gd name="T28" fmla="*/ 1257300 w 2706"/>
                <a:gd name="T29" fmla="*/ 631825 h 640"/>
                <a:gd name="T30" fmla="*/ 927100 w 2706"/>
                <a:gd name="T31" fmla="*/ 695325 h 640"/>
                <a:gd name="T32" fmla="*/ 606425 w 2706"/>
                <a:gd name="T33" fmla="*/ 752475 h 640"/>
                <a:gd name="T34" fmla="*/ 298450 w 2706"/>
                <a:gd name="T35" fmla="*/ 806450 h 640"/>
                <a:gd name="T36" fmla="*/ 0 w 2706"/>
                <a:gd name="T37" fmla="*/ 854075 h 640"/>
                <a:gd name="T38" fmla="*/ 0 w 2706"/>
                <a:gd name="T39" fmla="*/ 854075 h 640"/>
                <a:gd name="T40" fmla="*/ 206375 w 2706"/>
                <a:gd name="T41" fmla="*/ 882650 h 640"/>
                <a:gd name="T42" fmla="*/ 403225 w 2706"/>
                <a:gd name="T43" fmla="*/ 908050 h 640"/>
                <a:gd name="T44" fmla="*/ 593725 w 2706"/>
                <a:gd name="T45" fmla="*/ 930275 h 640"/>
                <a:gd name="T46" fmla="*/ 781050 w 2706"/>
                <a:gd name="T47" fmla="*/ 949325 h 640"/>
                <a:gd name="T48" fmla="*/ 962025 w 2706"/>
                <a:gd name="T49" fmla="*/ 968375 h 640"/>
                <a:gd name="T50" fmla="*/ 1136650 w 2706"/>
                <a:gd name="T51" fmla="*/ 981075 h 640"/>
                <a:gd name="T52" fmla="*/ 1304925 w 2706"/>
                <a:gd name="T53" fmla="*/ 993775 h 640"/>
                <a:gd name="T54" fmla="*/ 1470025 w 2706"/>
                <a:gd name="T55" fmla="*/ 1003300 h 640"/>
                <a:gd name="T56" fmla="*/ 1631950 w 2706"/>
                <a:gd name="T57" fmla="*/ 1009650 h 640"/>
                <a:gd name="T58" fmla="*/ 1787525 w 2706"/>
                <a:gd name="T59" fmla="*/ 1012825 h 640"/>
                <a:gd name="T60" fmla="*/ 1936750 w 2706"/>
                <a:gd name="T61" fmla="*/ 1016000 h 640"/>
                <a:gd name="T62" fmla="*/ 2082800 w 2706"/>
                <a:gd name="T63" fmla="*/ 1016000 h 640"/>
                <a:gd name="T64" fmla="*/ 2225675 w 2706"/>
                <a:gd name="T65" fmla="*/ 1012825 h 640"/>
                <a:gd name="T66" fmla="*/ 2365375 w 2706"/>
                <a:gd name="T67" fmla="*/ 1009650 h 640"/>
                <a:gd name="T68" fmla="*/ 2498725 w 2706"/>
                <a:gd name="T69" fmla="*/ 1003300 h 640"/>
                <a:gd name="T70" fmla="*/ 2628900 w 2706"/>
                <a:gd name="T71" fmla="*/ 993775 h 640"/>
                <a:gd name="T72" fmla="*/ 2752725 w 2706"/>
                <a:gd name="T73" fmla="*/ 984250 h 640"/>
                <a:gd name="T74" fmla="*/ 2876550 w 2706"/>
                <a:gd name="T75" fmla="*/ 971550 h 640"/>
                <a:gd name="T76" fmla="*/ 2994025 w 2706"/>
                <a:gd name="T77" fmla="*/ 955675 h 640"/>
                <a:gd name="T78" fmla="*/ 3111500 w 2706"/>
                <a:gd name="T79" fmla="*/ 939800 h 640"/>
                <a:gd name="T80" fmla="*/ 3222625 w 2706"/>
                <a:gd name="T81" fmla="*/ 920750 h 640"/>
                <a:gd name="T82" fmla="*/ 3333750 w 2706"/>
                <a:gd name="T83" fmla="*/ 901700 h 640"/>
                <a:gd name="T84" fmla="*/ 3438525 w 2706"/>
                <a:gd name="T85" fmla="*/ 879475 h 640"/>
                <a:gd name="T86" fmla="*/ 3543300 w 2706"/>
                <a:gd name="T87" fmla="*/ 857250 h 640"/>
                <a:gd name="T88" fmla="*/ 3644900 w 2706"/>
                <a:gd name="T89" fmla="*/ 831850 h 640"/>
                <a:gd name="T90" fmla="*/ 3743325 w 2706"/>
                <a:gd name="T91" fmla="*/ 806450 h 640"/>
                <a:gd name="T92" fmla="*/ 3838575 w 2706"/>
                <a:gd name="T93" fmla="*/ 777875 h 640"/>
                <a:gd name="T94" fmla="*/ 3933825 w 2706"/>
                <a:gd name="T95" fmla="*/ 749300 h 640"/>
                <a:gd name="T96" fmla="*/ 4114800 w 2706"/>
                <a:gd name="T97" fmla="*/ 685800 h 640"/>
                <a:gd name="T98" fmla="*/ 4289425 w 2706"/>
                <a:gd name="T99" fmla="*/ 619125 h 640"/>
                <a:gd name="T100" fmla="*/ 4289425 w 2706"/>
                <a:gd name="T101" fmla="*/ 619125 h 640"/>
                <a:gd name="T102" fmla="*/ 4295775 w 2706"/>
                <a:gd name="T103" fmla="*/ 615950 h 640"/>
                <a:gd name="T104" fmla="*/ 4295775 w 2706"/>
                <a:gd name="T105" fmla="*/ 615950 h 640"/>
                <a:gd name="T106" fmla="*/ 4295775 w 2706"/>
                <a:gd name="T107" fmla="*/ 0 h 640"/>
                <a:gd name="T108" fmla="*/ 4295775 w 2706"/>
                <a:gd name="T109" fmla="*/ 0 h 640"/>
                <a:gd name="T110" fmla="*/ 4286250 w 2706"/>
                <a:gd name="T111" fmla="*/ 0 h 640"/>
                <a:gd name="T112" fmla="*/ 428625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UY"/>
            </a:p>
          </p:txBody>
        </p:sp>
        <p:sp>
          <p:nvSpPr>
            <p:cNvPr id="1034" name="Freeform 18"/>
            <p:cNvSpPr>
              <a:spLocks/>
            </p:cNvSpPr>
            <p:nvPr/>
          </p:nvSpPr>
          <p:spPr bwMode="hidden">
            <a:xfrm>
              <a:off x="-309563" y="4318000"/>
              <a:ext cx="8280401" cy="1209675"/>
            </a:xfrm>
            <a:custGeom>
              <a:avLst/>
              <a:gdLst>
                <a:gd name="T0" fmla="*/ 8280401 w 5216"/>
                <a:gd name="T1" fmla="*/ 1133475 h 762"/>
                <a:gd name="T2" fmla="*/ 7912101 w 5216"/>
                <a:gd name="T3" fmla="*/ 1089025 h 762"/>
                <a:gd name="T4" fmla="*/ 7108826 w 5216"/>
                <a:gd name="T5" fmla="*/ 968375 h 762"/>
                <a:gd name="T6" fmla="*/ 6213476 w 5216"/>
                <a:gd name="T7" fmla="*/ 806450 h 762"/>
                <a:gd name="T8" fmla="*/ 5216526 w 5216"/>
                <a:gd name="T9" fmla="*/ 593725 h 762"/>
                <a:gd name="T10" fmla="*/ 4676776 w 5216"/>
                <a:gd name="T11" fmla="*/ 469900 h 762"/>
                <a:gd name="T12" fmla="*/ 4257676 w 5216"/>
                <a:gd name="T13" fmla="*/ 374650 h 762"/>
                <a:gd name="T14" fmla="*/ 3857625 w 5216"/>
                <a:gd name="T15" fmla="*/ 292100 h 762"/>
                <a:gd name="T16" fmla="*/ 3476625 w 5216"/>
                <a:gd name="T17" fmla="*/ 222250 h 762"/>
                <a:gd name="T18" fmla="*/ 3111500 w 5216"/>
                <a:gd name="T19" fmla="*/ 161925 h 762"/>
                <a:gd name="T20" fmla="*/ 2762250 w 5216"/>
                <a:gd name="T21" fmla="*/ 114300 h 762"/>
                <a:gd name="T22" fmla="*/ 2117725 w 5216"/>
                <a:gd name="T23" fmla="*/ 44450 h 762"/>
                <a:gd name="T24" fmla="*/ 1539875 w 5216"/>
                <a:gd name="T25" fmla="*/ 6350 h 762"/>
                <a:gd name="T26" fmla="*/ 1022350 w 5216"/>
                <a:gd name="T27" fmla="*/ 0 h 762"/>
                <a:gd name="T28" fmla="*/ 568325 w 5216"/>
                <a:gd name="T29" fmla="*/ 15875 h 762"/>
                <a:gd name="T30" fmla="*/ 174625 w 5216"/>
                <a:gd name="T31" fmla="*/ 50800 h 762"/>
                <a:gd name="T32" fmla="*/ 0 w 5216"/>
                <a:gd name="T33" fmla="*/ 76200 h 762"/>
                <a:gd name="T34" fmla="*/ 498475 w 5216"/>
                <a:gd name="T35" fmla="*/ 136525 h 762"/>
                <a:gd name="T36" fmla="*/ 1035050 w 5216"/>
                <a:gd name="T37" fmla="*/ 222250 h 762"/>
                <a:gd name="T38" fmla="*/ 1609725 w 5216"/>
                <a:gd name="T39" fmla="*/ 333375 h 762"/>
                <a:gd name="T40" fmla="*/ 2225675 w 5216"/>
                <a:gd name="T41" fmla="*/ 469900 h 762"/>
                <a:gd name="T42" fmla="*/ 2787650 w 5216"/>
                <a:gd name="T43" fmla="*/ 600075 h 762"/>
                <a:gd name="T44" fmla="*/ 3822700 w 5216"/>
                <a:gd name="T45" fmla="*/ 819150 h 762"/>
                <a:gd name="T46" fmla="*/ 4298951 w 5216"/>
                <a:gd name="T47" fmla="*/ 908050 h 762"/>
                <a:gd name="T48" fmla="*/ 4749801 w 5216"/>
                <a:gd name="T49" fmla="*/ 984250 h 762"/>
                <a:gd name="T50" fmla="*/ 5175251 w 5216"/>
                <a:gd name="T51" fmla="*/ 1050925 h 762"/>
                <a:gd name="T52" fmla="*/ 5575301 w 5216"/>
                <a:gd name="T53" fmla="*/ 1101725 h 762"/>
                <a:gd name="T54" fmla="*/ 5953126 w 5216"/>
                <a:gd name="T55" fmla="*/ 1146175 h 762"/>
                <a:gd name="T56" fmla="*/ 6308726 w 5216"/>
                <a:gd name="T57" fmla="*/ 1174750 h 762"/>
                <a:gd name="T58" fmla="*/ 6642101 w 5216"/>
                <a:gd name="T59" fmla="*/ 1196975 h 762"/>
                <a:gd name="T60" fmla="*/ 6959601 w 5216"/>
                <a:gd name="T61" fmla="*/ 1209675 h 762"/>
                <a:gd name="T62" fmla="*/ 7254876 w 5216"/>
                <a:gd name="T63" fmla="*/ 1209675 h 762"/>
                <a:gd name="T64" fmla="*/ 7534276 w 5216"/>
                <a:gd name="T65" fmla="*/ 1203325 h 762"/>
                <a:gd name="T66" fmla="*/ 7797801 w 5216"/>
                <a:gd name="T67" fmla="*/ 1187450 h 762"/>
                <a:gd name="T68" fmla="*/ 8045451 w 5216"/>
                <a:gd name="T69" fmla="*/ 1162050 h 762"/>
                <a:gd name="T70" fmla="*/ 8280401 w 5216"/>
                <a:gd name="T71" fmla="*/ 1133475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UY"/>
            </a:p>
          </p:txBody>
        </p:sp>
        <p:sp>
          <p:nvSpPr>
            <p:cNvPr id="1035" name="Freeform 22"/>
            <p:cNvSpPr>
              <a:spLocks/>
            </p:cNvSpPr>
            <p:nvPr/>
          </p:nvSpPr>
          <p:spPr bwMode="hidden">
            <a:xfrm>
              <a:off x="3175" y="4335463"/>
              <a:ext cx="8166100" cy="1101725"/>
            </a:xfrm>
            <a:custGeom>
              <a:avLst/>
              <a:gdLst>
                <a:gd name="T0" fmla="*/ 0 w 5144"/>
                <a:gd name="T1" fmla="*/ 111125 h 694"/>
                <a:gd name="T2" fmla="*/ 0 w 5144"/>
                <a:gd name="T3" fmla="*/ 111125 h 694"/>
                <a:gd name="T4" fmla="*/ 28575 w 5144"/>
                <a:gd name="T5" fmla="*/ 104775 h 694"/>
                <a:gd name="T6" fmla="*/ 114300 w 5144"/>
                <a:gd name="T7" fmla="*/ 88900 h 694"/>
                <a:gd name="T8" fmla="*/ 260350 w 5144"/>
                <a:gd name="T9" fmla="*/ 66675 h 694"/>
                <a:gd name="T10" fmla="*/ 355600 w 5144"/>
                <a:gd name="T11" fmla="*/ 53975 h 694"/>
                <a:gd name="T12" fmla="*/ 466725 w 5144"/>
                <a:gd name="T13" fmla="*/ 41275 h 694"/>
                <a:gd name="T14" fmla="*/ 590550 w 5144"/>
                <a:gd name="T15" fmla="*/ 31750 h 694"/>
                <a:gd name="T16" fmla="*/ 733425 w 5144"/>
                <a:gd name="T17" fmla="*/ 22225 h 694"/>
                <a:gd name="T18" fmla="*/ 889000 w 5144"/>
                <a:gd name="T19" fmla="*/ 12700 h 694"/>
                <a:gd name="T20" fmla="*/ 1063625 w 5144"/>
                <a:gd name="T21" fmla="*/ 6350 h 694"/>
                <a:gd name="T22" fmla="*/ 1254125 w 5144"/>
                <a:gd name="T23" fmla="*/ 3175 h 694"/>
                <a:gd name="T24" fmla="*/ 1460500 w 5144"/>
                <a:gd name="T25" fmla="*/ 0 h 694"/>
                <a:gd name="T26" fmla="*/ 1682750 w 5144"/>
                <a:gd name="T27" fmla="*/ 3175 h 694"/>
                <a:gd name="T28" fmla="*/ 1920875 w 5144"/>
                <a:gd name="T29" fmla="*/ 9525 h 694"/>
                <a:gd name="T30" fmla="*/ 2178050 w 5144"/>
                <a:gd name="T31" fmla="*/ 22225 h 694"/>
                <a:gd name="T32" fmla="*/ 2451100 w 5144"/>
                <a:gd name="T33" fmla="*/ 38100 h 694"/>
                <a:gd name="T34" fmla="*/ 2740025 w 5144"/>
                <a:gd name="T35" fmla="*/ 63500 h 694"/>
                <a:gd name="T36" fmla="*/ 3048000 w 5144"/>
                <a:gd name="T37" fmla="*/ 92075 h 694"/>
                <a:gd name="T38" fmla="*/ 3375025 w 5144"/>
                <a:gd name="T39" fmla="*/ 127000 h 694"/>
                <a:gd name="T40" fmla="*/ 3717925 w 5144"/>
                <a:gd name="T41" fmla="*/ 168275 h 694"/>
                <a:gd name="T42" fmla="*/ 4079875 w 5144"/>
                <a:gd name="T43" fmla="*/ 219075 h 694"/>
                <a:gd name="T44" fmla="*/ 4457700 w 5144"/>
                <a:gd name="T45" fmla="*/ 276225 h 694"/>
                <a:gd name="T46" fmla="*/ 4854575 w 5144"/>
                <a:gd name="T47" fmla="*/ 342900 h 694"/>
                <a:gd name="T48" fmla="*/ 5270500 w 5144"/>
                <a:gd name="T49" fmla="*/ 422275 h 694"/>
                <a:gd name="T50" fmla="*/ 5705475 w 5144"/>
                <a:gd name="T51" fmla="*/ 508000 h 694"/>
                <a:gd name="T52" fmla="*/ 6159500 w 5144"/>
                <a:gd name="T53" fmla="*/ 603250 h 694"/>
                <a:gd name="T54" fmla="*/ 6632575 w 5144"/>
                <a:gd name="T55" fmla="*/ 711200 h 694"/>
                <a:gd name="T56" fmla="*/ 7124700 w 5144"/>
                <a:gd name="T57" fmla="*/ 828675 h 694"/>
                <a:gd name="T58" fmla="*/ 7635875 w 5144"/>
                <a:gd name="T59" fmla="*/ 958850 h 694"/>
                <a:gd name="T60" fmla="*/ 8166100 w 5144"/>
                <a:gd name="T61" fmla="*/ 1101725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UY"/>
            </a:p>
          </p:txBody>
        </p:sp>
        <p:sp>
          <p:nvSpPr>
            <p:cNvPr id="1036" name="Freeform 26"/>
            <p:cNvSpPr>
              <a:spLocks/>
            </p:cNvSpPr>
            <p:nvPr/>
          </p:nvSpPr>
          <p:spPr bwMode="hidden">
            <a:xfrm>
              <a:off x="4156075" y="4316413"/>
              <a:ext cx="4940300" cy="927100"/>
            </a:xfrm>
            <a:custGeom>
              <a:avLst/>
              <a:gdLst>
                <a:gd name="T0" fmla="*/ 0 w 3112"/>
                <a:gd name="T1" fmla="*/ 927100 h 584"/>
                <a:gd name="T2" fmla="*/ 0 w 3112"/>
                <a:gd name="T3" fmla="*/ 927100 h 584"/>
                <a:gd name="T4" fmla="*/ 142875 w 3112"/>
                <a:gd name="T5" fmla="*/ 889000 h 584"/>
                <a:gd name="T6" fmla="*/ 533400 w 3112"/>
                <a:gd name="T7" fmla="*/ 790575 h 584"/>
                <a:gd name="T8" fmla="*/ 803275 w 3112"/>
                <a:gd name="T9" fmla="*/ 723900 h 584"/>
                <a:gd name="T10" fmla="*/ 1114425 w 3112"/>
                <a:gd name="T11" fmla="*/ 650875 h 584"/>
                <a:gd name="T12" fmla="*/ 1460500 w 3112"/>
                <a:gd name="T13" fmla="*/ 571500 h 584"/>
                <a:gd name="T14" fmla="*/ 1831975 w 3112"/>
                <a:gd name="T15" fmla="*/ 485775 h 584"/>
                <a:gd name="T16" fmla="*/ 2225675 w 3112"/>
                <a:gd name="T17" fmla="*/ 403225 h 584"/>
                <a:gd name="T18" fmla="*/ 2628900 w 3112"/>
                <a:gd name="T19" fmla="*/ 320675 h 584"/>
                <a:gd name="T20" fmla="*/ 3041650 w 3112"/>
                <a:gd name="T21" fmla="*/ 244475 h 584"/>
                <a:gd name="T22" fmla="*/ 3451225 w 3112"/>
                <a:gd name="T23" fmla="*/ 171450 h 584"/>
                <a:gd name="T24" fmla="*/ 3654425 w 3112"/>
                <a:gd name="T25" fmla="*/ 139700 h 584"/>
                <a:gd name="T26" fmla="*/ 3851275 w 3112"/>
                <a:gd name="T27" fmla="*/ 107950 h 584"/>
                <a:gd name="T28" fmla="*/ 4048125 w 3112"/>
                <a:gd name="T29" fmla="*/ 82550 h 584"/>
                <a:gd name="T30" fmla="*/ 4238625 w 3112"/>
                <a:gd name="T31" fmla="*/ 57150 h 584"/>
                <a:gd name="T32" fmla="*/ 4425950 w 3112"/>
                <a:gd name="T33" fmla="*/ 38100 h 584"/>
                <a:gd name="T34" fmla="*/ 4603750 w 3112"/>
                <a:gd name="T35" fmla="*/ 22225 h 584"/>
                <a:gd name="T36" fmla="*/ 4775200 w 3112"/>
                <a:gd name="T37" fmla="*/ 9525 h 584"/>
                <a:gd name="T38" fmla="*/ 4940300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UY"/>
            </a:p>
          </p:txBody>
        </p:sp>
        <p:sp useBgFill="1">
          <p:nvSpPr>
            <p:cNvPr id="1037" name="Freeform 10"/>
            <p:cNvSpPr>
              <a:spLocks/>
            </p:cNvSpPr>
            <p:nvPr/>
          </p:nvSpPr>
          <p:spPr bwMode="hidden">
            <a:xfrm>
              <a:off x="-3905251" y="4294188"/>
              <a:ext cx="13027839" cy="1892300"/>
            </a:xfrm>
            <a:custGeom>
              <a:avLst/>
              <a:gdLst>
                <a:gd name="T0" fmla="*/ 13021481 w 8196"/>
                <a:gd name="T1" fmla="*/ 812800 h 1192"/>
                <a:gd name="T2" fmla="*/ 12779871 w 8196"/>
                <a:gd name="T3" fmla="*/ 904875 h 1192"/>
                <a:gd name="T4" fmla="*/ 12522366 w 8196"/>
                <a:gd name="T5" fmla="*/ 984250 h 1192"/>
                <a:gd name="T6" fmla="*/ 12248966 w 8196"/>
                <a:gd name="T7" fmla="*/ 1057275 h 1192"/>
                <a:gd name="T8" fmla="*/ 11956492 w 8196"/>
                <a:gd name="T9" fmla="*/ 1114425 h 1192"/>
                <a:gd name="T10" fmla="*/ 11638584 w 8196"/>
                <a:gd name="T11" fmla="*/ 1158875 h 1192"/>
                <a:gd name="T12" fmla="*/ 11295245 w 8196"/>
                <a:gd name="T13" fmla="*/ 1190625 h 1192"/>
                <a:gd name="T14" fmla="*/ 10923293 w 8196"/>
                <a:gd name="T15" fmla="*/ 1209675 h 1192"/>
                <a:gd name="T16" fmla="*/ 10519551 w 8196"/>
                <a:gd name="T17" fmla="*/ 1206500 h 1192"/>
                <a:gd name="T18" fmla="*/ 10080839 w 8196"/>
                <a:gd name="T19" fmla="*/ 1190625 h 1192"/>
                <a:gd name="T20" fmla="*/ 9603978 w 8196"/>
                <a:gd name="T21" fmla="*/ 1152525 h 1192"/>
                <a:gd name="T22" fmla="*/ 9085789 w 8196"/>
                <a:gd name="T23" fmla="*/ 1095375 h 1192"/>
                <a:gd name="T24" fmla="*/ 8526272 w 8196"/>
                <a:gd name="T25" fmla="*/ 1019175 h 1192"/>
                <a:gd name="T26" fmla="*/ 7919070 w 8196"/>
                <a:gd name="T27" fmla="*/ 917575 h 1192"/>
                <a:gd name="T28" fmla="*/ 7261002 w 8196"/>
                <a:gd name="T29" fmla="*/ 793750 h 1192"/>
                <a:gd name="T30" fmla="*/ 6552068 w 8196"/>
                <a:gd name="T31" fmla="*/ 644525 h 1192"/>
                <a:gd name="T32" fmla="*/ 5785912 w 8196"/>
                <a:gd name="T33" fmla="*/ 469900 h 1192"/>
                <a:gd name="T34" fmla="*/ 5398065 w 8196"/>
                <a:gd name="T35" fmla="*/ 381000 h 1192"/>
                <a:gd name="T36" fmla="*/ 4663699 w 8196"/>
                <a:gd name="T37" fmla="*/ 234950 h 1192"/>
                <a:gd name="T38" fmla="*/ 3992915 w 8196"/>
                <a:gd name="T39" fmla="*/ 130175 h 1192"/>
                <a:gd name="T40" fmla="*/ 3379354 w 8196"/>
                <a:gd name="T41" fmla="*/ 57150 h 1192"/>
                <a:gd name="T42" fmla="*/ 2823016 w 8196"/>
                <a:gd name="T43" fmla="*/ 15875 h 1192"/>
                <a:gd name="T44" fmla="*/ 2323902 w 8196"/>
                <a:gd name="T45" fmla="*/ 0 h 1192"/>
                <a:gd name="T46" fmla="*/ 1878832 w 8196"/>
                <a:gd name="T47" fmla="*/ 6350 h 1192"/>
                <a:gd name="T48" fmla="*/ 1484627 w 8196"/>
                <a:gd name="T49" fmla="*/ 31750 h 1192"/>
                <a:gd name="T50" fmla="*/ 1138108 w 8196"/>
                <a:gd name="T51" fmla="*/ 69850 h 1192"/>
                <a:gd name="T52" fmla="*/ 842454 w 8196"/>
                <a:gd name="T53" fmla="*/ 117475 h 1192"/>
                <a:gd name="T54" fmla="*/ 594487 w 8196"/>
                <a:gd name="T55" fmla="*/ 171450 h 1192"/>
                <a:gd name="T56" fmla="*/ 394205 w 8196"/>
                <a:gd name="T57" fmla="*/ 228600 h 1192"/>
                <a:gd name="T58" fmla="*/ 235251 w 8196"/>
                <a:gd name="T59" fmla="*/ 279400 h 1192"/>
                <a:gd name="T60" fmla="*/ 76298 w 8196"/>
                <a:gd name="T61" fmla="*/ 342900 h 1192"/>
                <a:gd name="T62" fmla="*/ 0 w 8196"/>
                <a:gd name="T63" fmla="*/ 381000 h 1192"/>
                <a:gd name="T64" fmla="*/ 13021481 w 8196"/>
                <a:gd name="T65" fmla="*/ 1892300 h 1192"/>
                <a:gd name="T66" fmla="*/ 13027839 w 8196"/>
                <a:gd name="T67" fmla="*/ 1882775 h 1192"/>
                <a:gd name="T68" fmla="*/ 13027839 w 8196"/>
                <a:gd name="T69" fmla="*/ 809625 h 1192"/>
                <a:gd name="T70" fmla="*/ 13021481 w 8196"/>
                <a:gd name="T71" fmla="*/ 812800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UY"/>
            </a:p>
          </p:txBody>
        </p:sp>
      </p:grpSp>
      <p:sp>
        <p:nvSpPr>
          <p:cNvPr id="1028" name="Title Placeholder 1"/>
          <p:cNvSpPr>
            <a:spLocks noGrp="1"/>
          </p:cNvSpPr>
          <p:nvPr>
            <p:ph type="title"/>
          </p:nvPr>
        </p:nvSpPr>
        <p:spPr bwMode="auto">
          <a:xfrm>
            <a:off x="457200" y="338138"/>
            <a:ext cx="822960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UY" smtClean="0"/>
              <a:t>Haga clic para modificar el estilo de título del patrón</a:t>
            </a:r>
            <a:endParaRPr lang="en-US" altLang="es-UY" smtClean="0"/>
          </a:p>
        </p:txBody>
      </p:sp>
      <p:sp>
        <p:nvSpPr>
          <p:cNvPr id="4" name="Date Placeholder 3"/>
          <p:cNvSpPr>
            <a:spLocks noGrp="1"/>
          </p:cNvSpPr>
          <p:nvPr>
            <p:ph type="dt" sz="half" idx="2"/>
          </p:nvPr>
        </p:nvSpPr>
        <p:spPr>
          <a:xfrm>
            <a:off x="5164138" y="6249988"/>
            <a:ext cx="3786187" cy="365125"/>
          </a:xfrm>
          <a:prstGeom prst="rect">
            <a:avLst/>
          </a:prstGeom>
        </p:spPr>
        <p:txBody>
          <a:bodyPr vert="horz" lIns="91440" tIns="45720" rIns="91440" bIns="45720" rtlCol="0" anchor="ctr"/>
          <a:lstStyle>
            <a:lvl1pPr algn="r">
              <a:defRPr sz="1000">
                <a:solidFill>
                  <a:schemeClr val="tx2"/>
                </a:solidFill>
              </a:defRPr>
            </a:lvl1pPr>
          </a:lstStyle>
          <a:p>
            <a:pPr>
              <a:defRPr/>
            </a:pPr>
            <a:endParaRPr lang="es-ES_tradnl"/>
          </a:p>
        </p:txBody>
      </p:sp>
      <p:sp>
        <p:nvSpPr>
          <p:cNvPr id="5" name="Footer Placeholder 4"/>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lgn="l">
              <a:defRPr sz="1000">
                <a:solidFill>
                  <a:schemeClr val="tx2"/>
                </a:solidFill>
              </a:defRPr>
            </a:lvl1pPr>
          </a:lstStyle>
          <a:p>
            <a:pPr>
              <a:defRPr/>
            </a:pPr>
            <a:endParaRPr lang="es-ES_tradnl"/>
          </a:p>
        </p:txBody>
      </p:sp>
      <p:sp>
        <p:nvSpPr>
          <p:cNvPr id="6" name="Slide Number Placeholder 5"/>
          <p:cNvSpPr>
            <a:spLocks noGrp="1"/>
          </p:cNvSpPr>
          <p:nvPr>
            <p:ph type="sldNum" sz="quarter" idx="4"/>
          </p:nvPr>
        </p:nvSpPr>
        <p:spPr>
          <a:xfrm>
            <a:off x="3990975" y="6249988"/>
            <a:ext cx="1162050" cy="365125"/>
          </a:xfrm>
          <a:prstGeom prst="rect">
            <a:avLst/>
          </a:prstGeom>
        </p:spPr>
        <p:txBody>
          <a:bodyPr vert="horz" lIns="91440" tIns="45720" rIns="91440" bIns="45720" rtlCol="0" anchor="ctr"/>
          <a:lstStyle>
            <a:lvl1pPr algn="ctr">
              <a:defRPr sz="1000">
                <a:solidFill>
                  <a:schemeClr val="tx2"/>
                </a:solidFill>
              </a:defRPr>
            </a:lvl1pPr>
          </a:lstStyle>
          <a:p>
            <a:pPr>
              <a:defRPr/>
            </a:pPr>
            <a:fld id="{18D3FA2D-38E3-4690-8547-9C9E542A1F8F}" type="slidenum">
              <a:rPr lang="es-ES_tradnl"/>
              <a:pPr>
                <a:defRPr/>
              </a:pPr>
              <a:t>‹Nº›</a:t>
            </a:fld>
            <a:endParaRPr lang="es-ES_tradnl"/>
          </a:p>
        </p:txBody>
      </p:sp>
      <p:sp>
        <p:nvSpPr>
          <p:cNvPr id="1032" name="Text Placeholder 2"/>
          <p:cNvSpPr>
            <a:spLocks noGrp="1"/>
          </p:cNvSpPr>
          <p:nvPr>
            <p:ph type="body" idx="1"/>
          </p:nvPr>
        </p:nvSpPr>
        <p:spPr bwMode="auto">
          <a:xfrm>
            <a:off x="871538" y="2674938"/>
            <a:ext cx="7408862" cy="345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UY" smtClean="0"/>
              <a:t>Haga clic para modificar el estilo de texto del patrón</a:t>
            </a:r>
          </a:p>
          <a:p>
            <a:pPr lvl="1"/>
            <a:r>
              <a:rPr lang="es-ES" altLang="es-UY" smtClean="0"/>
              <a:t>Segundo nivel</a:t>
            </a:r>
          </a:p>
          <a:p>
            <a:pPr lvl="2"/>
            <a:r>
              <a:rPr lang="es-ES" altLang="es-UY" smtClean="0"/>
              <a:t>Tercer nivel</a:t>
            </a:r>
          </a:p>
          <a:p>
            <a:pPr lvl="3"/>
            <a:r>
              <a:rPr lang="es-ES" altLang="es-UY" smtClean="0"/>
              <a:t>Cuarto nivel</a:t>
            </a:r>
          </a:p>
          <a:p>
            <a:pPr lvl="4"/>
            <a:r>
              <a:rPr lang="es-ES" altLang="es-UY" smtClean="0"/>
              <a:t>Quinto nivel</a:t>
            </a:r>
            <a:endParaRPr lang="en-US" altLang="es-UY" smtClean="0"/>
          </a:p>
        </p:txBody>
      </p:sp>
    </p:spTree>
  </p:cSld>
  <p:clrMap bg1="lt1" tx1="dk1" bg2="lt2" tx2="dk2" accent1="accent1" accent2="accent2" accent3="accent3" accent4="accent4" accent5="accent5" accent6="accent6" hlink="hlink" folHlink="folHlink"/>
  <p:sldLayoutIdLst>
    <p:sldLayoutId id="2147483731" r:id="rId1"/>
    <p:sldLayoutId id="2147483726" r:id="rId2"/>
    <p:sldLayoutId id="2147483732" r:id="rId3"/>
    <p:sldLayoutId id="2147483727" r:id="rId4"/>
    <p:sldLayoutId id="2147483728" r:id="rId5"/>
    <p:sldLayoutId id="2147483729" r:id="rId6"/>
    <p:sldLayoutId id="2147483733" r:id="rId7"/>
    <p:sldLayoutId id="2147483734" r:id="rId8"/>
    <p:sldLayoutId id="2147483735" r:id="rId9"/>
    <p:sldLayoutId id="2147483730" r:id="rId10"/>
    <p:sldLayoutId id="2147483736" r:id="rId11"/>
  </p:sldLayoutIdLst>
  <p:txStyles>
    <p:title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0" fontAlgn="base" hangingPunct="0">
        <a:spcBef>
          <a:spcPct val="20000"/>
        </a:spcBef>
        <a:spcAft>
          <a:spcPct val="0"/>
        </a:spcAft>
        <a:buClr>
          <a:schemeClr val="accent1"/>
        </a:buClr>
        <a:buSzPct val="100000"/>
        <a:buFont typeface="Symbol" pitchFamily="18" charset="2"/>
        <a:buChar char=""/>
        <a:defRPr sz="2400" kern="1200">
          <a:solidFill>
            <a:schemeClr val="tx2"/>
          </a:solidFill>
          <a:latin typeface="+mn-lt"/>
          <a:ea typeface="+mn-ea"/>
          <a:cs typeface="+mn-cs"/>
        </a:defRPr>
      </a:lvl1pPr>
      <a:lvl2pPr marL="576263" indent="-273050" algn="l" rtl="0" eaLnBrk="0" fontAlgn="base" hangingPunct="0">
        <a:spcBef>
          <a:spcPct val="20000"/>
        </a:spcBef>
        <a:spcAft>
          <a:spcPct val="0"/>
        </a:spcAft>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rtl="0" eaLnBrk="0" fontAlgn="base" hangingPunct="0">
        <a:spcBef>
          <a:spcPct val="20000"/>
        </a:spcBef>
        <a:spcAft>
          <a:spcPct val="0"/>
        </a:spcAft>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itchFamily="18" charset="2"/>
        <a:buChar char=""/>
        <a:defRPr kern="1200">
          <a:solidFill>
            <a:schemeClr val="tx2"/>
          </a:solidFill>
          <a:latin typeface="+mn-lt"/>
          <a:ea typeface="+mn-ea"/>
          <a:cs typeface="+mn-cs"/>
        </a:defRPr>
      </a:lvl4pPr>
      <a:lvl5pPr marL="1462088" indent="-228600" algn="l" rtl="0" eaLnBrk="0" fontAlgn="base" hangingPunct="0">
        <a:spcBef>
          <a:spcPct val="20000"/>
        </a:spcBef>
        <a:spcAft>
          <a:spcPct val="0"/>
        </a:spcAft>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14.jpeg"/><Relationship Id="rId4" Type="http://schemas.openxmlformats.org/officeDocument/2006/relationships/image" Target="../media/image13.jpeg"/></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p:cNvSpPr>
            <a:spLocks noGrp="1" noChangeArrowheads="1"/>
          </p:cNvSpPr>
          <p:nvPr>
            <p:ph type="ctrTitle"/>
          </p:nvPr>
        </p:nvSpPr>
        <p:spPr>
          <a:xfrm>
            <a:off x="468313" y="1268413"/>
            <a:ext cx="8208962" cy="1223962"/>
          </a:xfrm>
        </p:spPr>
        <p:txBody>
          <a:bodyPr>
            <a:noAutofit/>
          </a:bodyPr>
          <a:lstStyle/>
          <a:p>
            <a:pPr eaLnBrk="1" hangingPunct="1"/>
            <a:r>
              <a:rPr lang="es-ES_tradnl" altLang="es-UY" sz="6000" b="1" dirty="0">
                <a:solidFill>
                  <a:schemeClr val="bg1"/>
                </a:solidFill>
                <a:latin typeface="Baskerville Old Face" pitchFamily="18" charset="0"/>
              </a:rPr>
              <a:t>Ó</a:t>
            </a:r>
            <a:r>
              <a:rPr lang="es-ES_tradnl" altLang="es-UY" sz="6000" b="1" dirty="0" smtClean="0">
                <a:solidFill>
                  <a:schemeClr val="bg1"/>
                </a:solidFill>
                <a:latin typeface="Baskerville Old Face" pitchFamily="18" charset="0"/>
              </a:rPr>
              <a:t>PTICA OFTÁLMICA </a:t>
            </a:r>
          </a:p>
        </p:txBody>
      </p:sp>
      <p:sp>
        <p:nvSpPr>
          <p:cNvPr id="8195" name="Rectangle 3"/>
          <p:cNvSpPr>
            <a:spLocks noGrp="1" noChangeArrowheads="1"/>
          </p:cNvSpPr>
          <p:nvPr>
            <p:ph type="subTitle" idx="1"/>
          </p:nvPr>
        </p:nvSpPr>
        <p:spPr>
          <a:xfrm>
            <a:off x="3588460" y="4149080"/>
            <a:ext cx="5122912" cy="1080120"/>
          </a:xfrm>
        </p:spPr>
        <p:txBody>
          <a:bodyPr>
            <a:normAutofit/>
          </a:bodyPr>
          <a:lstStyle/>
          <a:p>
            <a:pPr marR="0">
              <a:lnSpc>
                <a:spcPct val="70000"/>
              </a:lnSpc>
            </a:pPr>
            <a:r>
              <a:rPr lang="es-UY" sz="2400" b="1" dirty="0">
                <a:solidFill>
                  <a:schemeClr val="bg1"/>
                </a:solidFill>
                <a:latin typeface="Bradley Hand ITC" pitchFamily="66" charset="0"/>
              </a:rPr>
              <a:t>Ana </a:t>
            </a:r>
            <a:r>
              <a:rPr lang="es-UY" sz="2400" b="1" dirty="0" err="1">
                <a:solidFill>
                  <a:schemeClr val="bg1"/>
                </a:solidFill>
                <a:latin typeface="Bradley Hand ITC" pitchFamily="66" charset="0"/>
              </a:rPr>
              <a:t>Maria</a:t>
            </a:r>
            <a:r>
              <a:rPr lang="es-UY" sz="2400" b="1" dirty="0">
                <a:solidFill>
                  <a:schemeClr val="bg1"/>
                </a:solidFill>
                <a:latin typeface="Bradley Hand ITC" pitchFamily="66" charset="0"/>
              </a:rPr>
              <a:t> </a:t>
            </a:r>
            <a:r>
              <a:rPr lang="es-UY" sz="2400" b="1" dirty="0" err="1">
                <a:solidFill>
                  <a:schemeClr val="bg1"/>
                </a:solidFill>
                <a:latin typeface="Bradley Hand ITC" pitchFamily="66" charset="0"/>
              </a:rPr>
              <a:t>Lamaison</a:t>
            </a:r>
            <a:endParaRPr lang="es-UY" sz="2400" b="1" dirty="0">
              <a:solidFill>
                <a:schemeClr val="bg1"/>
              </a:solidFill>
              <a:latin typeface="Bradley Hand ITC" pitchFamily="66" charset="0"/>
            </a:endParaRPr>
          </a:p>
          <a:p>
            <a:pPr marR="0">
              <a:lnSpc>
                <a:spcPct val="70000"/>
              </a:lnSpc>
            </a:pPr>
            <a:r>
              <a:rPr lang="es-UY" sz="2400" b="1" dirty="0">
                <a:solidFill>
                  <a:schemeClr val="bg1"/>
                </a:solidFill>
                <a:latin typeface="Bradley Hand ITC" pitchFamily="66" charset="0"/>
              </a:rPr>
              <a:t>Licenciada en Oftalmología</a:t>
            </a:r>
          </a:p>
          <a:p>
            <a:pPr marR="0">
              <a:lnSpc>
                <a:spcPct val="70000"/>
              </a:lnSpc>
            </a:pPr>
            <a:r>
              <a:rPr lang="es-UY" sz="2400" b="1" dirty="0">
                <a:solidFill>
                  <a:schemeClr val="bg1"/>
                </a:solidFill>
                <a:latin typeface="Bradley Hand ITC" pitchFamily="66" charset="0"/>
              </a:rPr>
              <a:t>O.T. Especializada en Baja Visión</a:t>
            </a:r>
            <a:endParaRPr lang="es-UY" sz="2400" b="1" dirty="0">
              <a:solidFill>
                <a:schemeClr val="tx1"/>
              </a:solidFill>
              <a:latin typeface="Bradley Hand ITC" pitchFamily="66" charset="0"/>
            </a:endParaRPr>
          </a:p>
        </p:txBody>
      </p:sp>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5445125"/>
            <a:ext cx="914400"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C:\Users\USUARIO\Desktop\fbu 2014\image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825" y="5876925"/>
            <a:ext cx="36004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idx="1"/>
          </p:nvPr>
        </p:nvSpPr>
        <p:spPr>
          <a:xfrm>
            <a:off x="468313" y="2420888"/>
            <a:ext cx="8136135" cy="3024237"/>
          </a:xfrm>
        </p:spPr>
        <p:txBody>
          <a:bodyPr/>
          <a:lstStyle/>
          <a:p>
            <a:pPr eaLnBrk="1" hangingPunct="1"/>
            <a:endParaRPr lang="es-ES_tradnl" altLang="es-UY" dirty="0" smtClean="0"/>
          </a:p>
          <a:p>
            <a:pPr algn="just" eaLnBrk="1" hangingPunct="1"/>
            <a:r>
              <a:rPr lang="es-ES_tradnl" altLang="es-UY" sz="2800" b="1" dirty="0" smtClean="0"/>
              <a:t>Acercando el objeto, mayor será su imagen </a:t>
            </a:r>
            <a:r>
              <a:rPr lang="es-ES_tradnl" altLang="es-UY" sz="2800" b="1" dirty="0"/>
              <a:t>r</a:t>
            </a:r>
            <a:r>
              <a:rPr lang="es-ES_tradnl" altLang="es-UY" sz="2800" b="1" dirty="0" smtClean="0"/>
              <a:t>etiniana.</a:t>
            </a:r>
          </a:p>
          <a:p>
            <a:pPr marL="0" indent="0" algn="just" eaLnBrk="1" hangingPunct="1">
              <a:buNone/>
            </a:pPr>
            <a:endParaRPr lang="es-ES_tradnl" altLang="es-UY" sz="1050" b="1" dirty="0" smtClean="0"/>
          </a:p>
          <a:p>
            <a:pPr algn="just" eaLnBrk="1" hangingPunct="1"/>
            <a:r>
              <a:rPr lang="es-ES_tradnl" altLang="es-UY" sz="2800" b="1" dirty="0" smtClean="0"/>
              <a:t>Si acercamos a la mitad de la distancia la imagen se duplica.</a:t>
            </a:r>
          </a:p>
        </p:txBody>
      </p:sp>
      <p:sp>
        <p:nvSpPr>
          <p:cNvPr id="19459" name="AutoShape 2"/>
          <p:cNvSpPr>
            <a:spLocks noGrp="1" noChangeArrowheads="1"/>
          </p:cNvSpPr>
          <p:nvPr>
            <p:ph type="title"/>
          </p:nvPr>
        </p:nvSpPr>
        <p:spPr/>
        <p:txBody>
          <a:bodyPr/>
          <a:lstStyle/>
          <a:p>
            <a:pPr eaLnBrk="1" hangingPunct="1"/>
            <a:r>
              <a:rPr lang="es-ES_tradnl" altLang="es-UY" sz="4000" b="1" dirty="0" smtClean="0"/>
              <a:t>AMPLIACIÓN POR DISMINUCIÓN DE LA DISTANCIA RELATIVA</a:t>
            </a:r>
          </a:p>
        </p:txBody>
      </p:sp>
      <p:pic>
        <p:nvPicPr>
          <p:cNvPr id="1946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5445125"/>
            <a:ext cx="914400"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6" descr="C:\Users\USUARIO\Desktop\fbu 2014\image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9700" y="5876925"/>
            <a:ext cx="36004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5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idx="1"/>
          </p:nvPr>
        </p:nvSpPr>
        <p:spPr>
          <a:xfrm>
            <a:off x="539552" y="2348881"/>
            <a:ext cx="8064896" cy="2808312"/>
          </a:xfrm>
        </p:spPr>
        <p:txBody>
          <a:bodyPr/>
          <a:lstStyle/>
          <a:p>
            <a:pPr eaLnBrk="1" hangingPunct="1"/>
            <a:endParaRPr lang="es-ES_tradnl" altLang="es-UY" dirty="0" smtClean="0"/>
          </a:p>
          <a:p>
            <a:pPr eaLnBrk="1" hangingPunct="1"/>
            <a:endParaRPr lang="es-ES_tradnl" altLang="es-UY" dirty="0" smtClean="0"/>
          </a:p>
          <a:p>
            <a:pPr algn="just" eaLnBrk="1" hangingPunct="1"/>
            <a:r>
              <a:rPr lang="es-ES_tradnl" altLang="es-UY" sz="4000" b="1" dirty="0" smtClean="0"/>
              <a:t>Por sistemas TELESCÓPICOS que constan de un Objetivo / un Ocular</a:t>
            </a:r>
          </a:p>
        </p:txBody>
      </p:sp>
      <p:sp>
        <p:nvSpPr>
          <p:cNvPr id="20483" name="AutoShape 2"/>
          <p:cNvSpPr>
            <a:spLocks noGrp="1" noChangeArrowheads="1"/>
          </p:cNvSpPr>
          <p:nvPr>
            <p:ph type="title"/>
          </p:nvPr>
        </p:nvSpPr>
        <p:spPr/>
        <p:txBody>
          <a:bodyPr/>
          <a:lstStyle/>
          <a:p>
            <a:pPr eaLnBrk="1" hangingPunct="1"/>
            <a:r>
              <a:rPr lang="es-ES_tradnl" altLang="es-UY" sz="5400" b="1" dirty="0" smtClean="0"/>
              <a:t>AMPLIACIÓN    ANGULAR</a:t>
            </a:r>
          </a:p>
        </p:txBody>
      </p:sp>
      <p:pic>
        <p:nvPicPr>
          <p:cNvPr id="2048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5445125"/>
            <a:ext cx="914400"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6" descr="C:\Users\USUARIO\Desktop\fbu 2014\image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9700" y="5876925"/>
            <a:ext cx="36004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idx="1"/>
          </p:nvPr>
        </p:nvSpPr>
        <p:spPr>
          <a:xfrm>
            <a:off x="216327" y="2060848"/>
            <a:ext cx="8669338" cy="1296144"/>
          </a:xfrm>
        </p:spPr>
        <p:txBody>
          <a:bodyPr/>
          <a:lstStyle/>
          <a:p>
            <a:pPr eaLnBrk="1" hangingPunct="1"/>
            <a:endParaRPr lang="es-ES_tradnl" altLang="es-UY" dirty="0" smtClean="0"/>
          </a:p>
          <a:p>
            <a:pPr algn="just" eaLnBrk="1" hangingPunct="1"/>
            <a:r>
              <a:rPr lang="es-ES_tradnl" altLang="es-UY" b="1" dirty="0" smtClean="0"/>
              <a:t>Aparatos en que se complementa la óptica con lo electrónico</a:t>
            </a:r>
          </a:p>
        </p:txBody>
      </p:sp>
      <p:sp>
        <p:nvSpPr>
          <p:cNvPr id="21507" name="AutoShape 2"/>
          <p:cNvSpPr>
            <a:spLocks noGrp="1" noChangeArrowheads="1"/>
          </p:cNvSpPr>
          <p:nvPr>
            <p:ph type="title"/>
          </p:nvPr>
        </p:nvSpPr>
        <p:spPr/>
        <p:txBody>
          <a:bodyPr/>
          <a:lstStyle/>
          <a:p>
            <a:pPr eaLnBrk="1" hangingPunct="1"/>
            <a:r>
              <a:rPr lang="es-ES_tradnl" altLang="es-UY" sz="4800" b="1" dirty="0" smtClean="0"/>
              <a:t>AMPLIACIÓN    ELECTRÓNICA</a:t>
            </a:r>
          </a:p>
        </p:txBody>
      </p:sp>
      <p:pic>
        <p:nvPicPr>
          <p:cNvPr id="21508" name="Picture 5" descr="pebblen43nueva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327" y="3349079"/>
            <a:ext cx="2524125"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7" descr="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6290" y="3336303"/>
            <a:ext cx="2619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8" descr="8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2759" y="3336303"/>
            <a:ext cx="2663825"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5445125"/>
            <a:ext cx="914400"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C:\Users\USUARIO\Desktop\fbu 2014\image00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48263" y="5876925"/>
            <a:ext cx="36004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idx="1"/>
          </p:nvPr>
        </p:nvSpPr>
        <p:spPr>
          <a:xfrm>
            <a:off x="323528" y="2636912"/>
            <a:ext cx="8568952" cy="2520281"/>
          </a:xfrm>
        </p:spPr>
        <p:txBody>
          <a:bodyPr/>
          <a:lstStyle/>
          <a:p>
            <a:pPr algn="just" eaLnBrk="1" hangingPunct="1"/>
            <a:r>
              <a:rPr lang="es-ES_tradnl" altLang="es-UY" sz="2800" i="1" u="sng" dirty="0" smtClean="0"/>
              <a:t>Mínima Diferencia Apreciable</a:t>
            </a:r>
            <a:r>
              <a:rPr lang="es-ES_tradnl" altLang="es-UY" sz="2800" dirty="0" smtClean="0"/>
              <a:t>:  </a:t>
            </a:r>
            <a:r>
              <a:rPr lang="es-ES" altLang="es-UY" sz="2800" b="1" dirty="0" smtClean="0"/>
              <a:t>Es el más pequeño de los puntos cuya presencia puede ser reconocida sobre un fondo iluminado. Si la luz disminuye, la visibilidad decae, pues el punto mínimo visible varía considerablemente con el contraste.</a:t>
            </a:r>
          </a:p>
          <a:p>
            <a:pPr eaLnBrk="1" hangingPunct="1"/>
            <a:endParaRPr lang="es-ES_tradnl" altLang="es-UY" dirty="0" smtClean="0"/>
          </a:p>
        </p:txBody>
      </p:sp>
      <p:sp>
        <p:nvSpPr>
          <p:cNvPr id="22531" name="AutoShape 2"/>
          <p:cNvSpPr>
            <a:spLocks noGrp="1" noChangeArrowheads="1"/>
          </p:cNvSpPr>
          <p:nvPr>
            <p:ph type="title"/>
          </p:nvPr>
        </p:nvSpPr>
        <p:spPr>
          <a:xfrm>
            <a:off x="457200" y="338138"/>
            <a:ext cx="8229600" cy="1434678"/>
          </a:xfrm>
        </p:spPr>
        <p:txBody>
          <a:bodyPr/>
          <a:lstStyle/>
          <a:p>
            <a:pPr eaLnBrk="1" hangingPunct="1"/>
            <a:r>
              <a:rPr lang="es-ES_tradnl" altLang="es-UY" sz="3600" b="1" dirty="0" smtClean="0"/>
              <a:t>Antes que nada debemos  compensar  la   </a:t>
            </a:r>
            <a:r>
              <a:rPr lang="es-ES_tradnl" altLang="es-UY" b="1" dirty="0" smtClean="0"/>
              <a:t>REFRACCIÓN DEL PACIENTE</a:t>
            </a:r>
            <a:endParaRPr lang="es-ES_tradnl" altLang="es-UY" sz="3600" b="1" dirty="0" smtClean="0"/>
          </a:p>
        </p:txBody>
      </p:sp>
      <p:pic>
        <p:nvPicPr>
          <p:cNvPr id="2253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5445125"/>
            <a:ext cx="914400"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6" descr="C:\Users\USUARIO\Desktop\fbu 2014\image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263" y="5876925"/>
            <a:ext cx="36004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AutoShape 2"/>
          <p:cNvSpPr>
            <a:spLocks noGrp="1" noChangeArrowheads="1"/>
          </p:cNvSpPr>
          <p:nvPr>
            <p:ph type="title"/>
          </p:nvPr>
        </p:nvSpPr>
        <p:spPr/>
        <p:txBody>
          <a:bodyPr/>
          <a:lstStyle/>
          <a:p>
            <a:pPr eaLnBrk="1" hangingPunct="1"/>
            <a:r>
              <a:rPr lang="es-ES_tradnl" altLang="es-UY" dirty="0" smtClean="0"/>
              <a:t/>
            </a:r>
            <a:br>
              <a:rPr lang="es-ES_tradnl" altLang="es-UY" dirty="0" smtClean="0"/>
            </a:br>
            <a:endParaRPr lang="es-ES_tradnl" altLang="es-UY" dirty="0" smtClean="0"/>
          </a:p>
        </p:txBody>
      </p:sp>
      <p:pic>
        <p:nvPicPr>
          <p:cNvPr id="41986" name="Picture 2" descr="C:\Users\Ana María\Documents\Ojo\LAMINA OJO copiar.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478286" y="980728"/>
            <a:ext cx="5720814" cy="485432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5445125"/>
            <a:ext cx="914400"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C:\Users\USUARIO\Desktop\fbu 2014\image0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263" y="5876925"/>
            <a:ext cx="36004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11529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C:\Users\Ana María\Documents\Ojo\LAMINA LA VISTA.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625845"/>
            <a:ext cx="7442729" cy="496339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965" y="5589239"/>
            <a:ext cx="805748" cy="1068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C:\Users\USUARIO\Desktop\fbu 2014\image0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263" y="5876925"/>
            <a:ext cx="36004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85042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5" name="Picture 3" descr="C:\Users\Ana María\Documents\Ojo\LAMINA CEREBRO.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925513" y="548680"/>
            <a:ext cx="7342337" cy="489644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5445125"/>
            <a:ext cx="914400"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C:\Users\USUARIO\Desktop\fbu 2014\image0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263" y="5876925"/>
            <a:ext cx="36004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85042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871538" y="2492896"/>
            <a:ext cx="7408862" cy="3633267"/>
          </a:xfrm>
        </p:spPr>
        <p:txBody>
          <a:bodyPr/>
          <a:lstStyle/>
          <a:p>
            <a:pPr marL="0" indent="0" algn="ctr">
              <a:buNone/>
            </a:pPr>
            <a:r>
              <a:rPr lang="es-ES" sz="4800" b="1" dirty="0" smtClean="0"/>
              <a:t>Recordémosle siempre que no les damos ojos nuevos, pero si lo ayudamos a usar mejor su visión útil</a:t>
            </a:r>
            <a:endParaRPr lang="en-US" sz="4800" b="1"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5445125"/>
            <a:ext cx="914400"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C:\Users\USUARIO\Desktop\fbu 2014\image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263" y="5876925"/>
            <a:ext cx="36004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97192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idx="1"/>
          </p:nvPr>
        </p:nvSpPr>
        <p:spPr>
          <a:xfrm>
            <a:off x="1547664" y="1916832"/>
            <a:ext cx="6732736" cy="4209331"/>
          </a:xfrm>
        </p:spPr>
        <p:txBody>
          <a:bodyPr/>
          <a:lstStyle/>
          <a:p>
            <a:pPr eaLnBrk="1" hangingPunct="1"/>
            <a:r>
              <a:rPr lang="es-ES_tradnl" altLang="es-UY" sz="2800" b="1" dirty="0" smtClean="0"/>
              <a:t>MINERAL</a:t>
            </a:r>
          </a:p>
          <a:p>
            <a:pPr eaLnBrk="1" hangingPunct="1"/>
            <a:r>
              <a:rPr lang="es-ES_tradnl" altLang="es-UY" sz="2800" b="1" dirty="0" smtClean="0"/>
              <a:t>ORGÁNICO</a:t>
            </a:r>
          </a:p>
          <a:p>
            <a:pPr eaLnBrk="1" hangingPunct="1"/>
            <a:r>
              <a:rPr lang="es-ES_tradnl" altLang="es-UY" sz="2800" b="1" dirty="0" smtClean="0"/>
              <a:t>POLICARBONATO</a:t>
            </a:r>
          </a:p>
          <a:p>
            <a:pPr marL="0" indent="0" eaLnBrk="1" hangingPunct="1">
              <a:buNone/>
            </a:pPr>
            <a:r>
              <a:rPr lang="es-ES_tradnl" altLang="es-UY" sz="1400" b="1" dirty="0" smtClean="0"/>
              <a:t> </a:t>
            </a:r>
          </a:p>
          <a:p>
            <a:pPr eaLnBrk="1" hangingPunct="1"/>
            <a:r>
              <a:rPr lang="es-ES_tradnl" altLang="es-UY" sz="3200" b="1" i="1" u="sng" dirty="0" smtClean="0"/>
              <a:t>Opciones:</a:t>
            </a:r>
            <a:r>
              <a:rPr lang="es-ES_tradnl" altLang="es-UY" sz="3200" b="1" dirty="0" smtClean="0"/>
              <a:t>    </a:t>
            </a:r>
          </a:p>
          <a:p>
            <a:pPr lvl="4" eaLnBrk="1" hangingPunct="1"/>
            <a:r>
              <a:rPr lang="es-ES_tradnl" altLang="es-UY" sz="3200" b="1" dirty="0" smtClean="0"/>
              <a:t>Blanco.</a:t>
            </a:r>
          </a:p>
          <a:p>
            <a:pPr lvl="4" eaLnBrk="1" hangingPunct="1"/>
            <a:r>
              <a:rPr lang="es-ES_tradnl" altLang="es-UY" sz="3200" b="1" dirty="0" smtClean="0"/>
              <a:t>Foto cromático.</a:t>
            </a:r>
          </a:p>
          <a:p>
            <a:pPr lvl="4" eaLnBrk="1" hangingPunct="1"/>
            <a:r>
              <a:rPr lang="es-ES_tradnl" altLang="es-UY" sz="3200" b="1" dirty="0" err="1" smtClean="0"/>
              <a:t>Antireflejo</a:t>
            </a:r>
            <a:r>
              <a:rPr lang="es-ES_tradnl" altLang="es-UY" sz="2800" b="1" dirty="0" smtClean="0"/>
              <a:t> </a:t>
            </a:r>
            <a:r>
              <a:rPr lang="es-ES_tradnl" altLang="es-UY" sz="2800" dirty="0" smtClean="0"/>
              <a:t>             </a:t>
            </a:r>
            <a:r>
              <a:rPr lang="es-ES_tradnl" altLang="es-UY" sz="2000" dirty="0" smtClean="0"/>
              <a:t>                                                                                                                           </a:t>
            </a:r>
          </a:p>
        </p:txBody>
      </p:sp>
      <p:sp>
        <p:nvSpPr>
          <p:cNvPr id="11267" name="AutoShape 2"/>
          <p:cNvSpPr>
            <a:spLocks noGrp="1" noChangeArrowheads="1"/>
          </p:cNvSpPr>
          <p:nvPr>
            <p:ph type="title"/>
          </p:nvPr>
        </p:nvSpPr>
        <p:spPr/>
        <p:txBody>
          <a:bodyPr/>
          <a:lstStyle/>
          <a:p>
            <a:pPr eaLnBrk="1" hangingPunct="1"/>
            <a:r>
              <a:rPr lang="es-ES_tradnl" altLang="es-UY" sz="6000" b="1" dirty="0" smtClean="0"/>
              <a:t>MATERIALES   ÓPTICOS</a:t>
            </a: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5445125"/>
            <a:ext cx="914400"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C:\Users\USUARIO\Desktop\fbu 2014\image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263" y="5876925"/>
            <a:ext cx="36004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4440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6">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66">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266">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26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AutoShape 2"/>
          <p:cNvSpPr>
            <a:spLocks noGrp="1" noChangeArrowheads="1"/>
          </p:cNvSpPr>
          <p:nvPr>
            <p:ph type="title"/>
          </p:nvPr>
        </p:nvSpPr>
        <p:spPr/>
        <p:txBody>
          <a:bodyPr/>
          <a:lstStyle/>
          <a:p>
            <a:pPr eaLnBrk="1" hangingPunct="1"/>
            <a:r>
              <a:rPr lang="es-ES_tradnl" altLang="es-UY" sz="4000" b="1" dirty="0" smtClean="0"/>
              <a:t>TRABAJANDO    ARTESANALMENTE</a:t>
            </a: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5445125"/>
            <a:ext cx="914400"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C:\Users\USUARIO\Desktop\fbu 2014\image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263" y="5876925"/>
            <a:ext cx="36004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C:\Users\Ana María\Pictures\Nueva carpeta\1516.jpg"/>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478291" y="2964003"/>
            <a:ext cx="3721708" cy="2481139"/>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Ana María\Pictures\Nueva carpeta\151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0" y="2969310"/>
            <a:ext cx="3765193" cy="2475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64568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idx="1"/>
          </p:nvPr>
        </p:nvSpPr>
        <p:spPr>
          <a:xfrm>
            <a:off x="323528" y="2708821"/>
            <a:ext cx="8496944" cy="2736304"/>
          </a:xfrm>
        </p:spPr>
        <p:txBody>
          <a:bodyPr/>
          <a:lstStyle/>
          <a:p>
            <a:pPr algn="just" eaLnBrk="1" hangingPunct="1"/>
            <a:r>
              <a:rPr lang="es-ES_tradnl" altLang="es-UY" sz="2800" dirty="0" smtClean="0"/>
              <a:t>Ampliar el tamaño de la imagen que se produce en la retina.</a:t>
            </a:r>
          </a:p>
          <a:p>
            <a:pPr algn="just" eaLnBrk="1" hangingPunct="1"/>
            <a:r>
              <a:rPr lang="es-ES_tradnl" altLang="es-UY" sz="2800" dirty="0" smtClean="0"/>
              <a:t>Estimular más células retinianas.</a:t>
            </a:r>
          </a:p>
          <a:p>
            <a:pPr algn="just" eaLnBrk="1" hangingPunct="1"/>
            <a:r>
              <a:rPr lang="es-ES_tradnl" altLang="es-UY" sz="2800" dirty="0" smtClean="0"/>
              <a:t>Enviar mayor información al cerebro, así logra interpretar mejor la imagen.</a:t>
            </a:r>
          </a:p>
        </p:txBody>
      </p:sp>
      <p:sp>
        <p:nvSpPr>
          <p:cNvPr id="9219" name="AutoShape 2"/>
          <p:cNvSpPr>
            <a:spLocks noGrp="1" noChangeArrowheads="1"/>
          </p:cNvSpPr>
          <p:nvPr>
            <p:ph type="title"/>
          </p:nvPr>
        </p:nvSpPr>
        <p:spPr>
          <a:xfrm>
            <a:off x="485689" y="404664"/>
            <a:ext cx="8229600" cy="1684585"/>
          </a:xfrm>
        </p:spPr>
        <p:txBody>
          <a:bodyPr/>
          <a:lstStyle/>
          <a:p>
            <a:pPr algn="r" eaLnBrk="1" hangingPunct="1"/>
            <a:r>
              <a:rPr lang="es-ES_tradnl" altLang="es-UY" sz="3600" b="1" dirty="0" smtClean="0"/>
              <a:t>PRINCIPIO DE AMPLIACIÓN DE IMAGEN            </a:t>
            </a:r>
            <a:r>
              <a:rPr lang="es-ES_tradnl" altLang="es-UY" sz="4000" b="1" dirty="0" smtClean="0"/>
              <a:t>EN BAJA VISIÓN</a:t>
            </a:r>
            <a:endParaRPr lang="es-ES_tradnl" altLang="es-UY" sz="3600" b="1" dirty="0" smtClean="0"/>
          </a:p>
        </p:txBody>
      </p:sp>
      <p:pic>
        <p:nvPicPr>
          <p:cNvPr id="92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5445125"/>
            <a:ext cx="914400"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6" descr="C:\Users\USUARIO\Desktop\fbu 2014\image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825" y="5876925"/>
            <a:ext cx="36004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1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idx="1"/>
          </p:nvPr>
        </p:nvSpPr>
        <p:spPr>
          <a:xfrm>
            <a:off x="1408032" y="2096278"/>
            <a:ext cx="6552728" cy="3993307"/>
          </a:xfrm>
        </p:spPr>
        <p:txBody>
          <a:bodyPr/>
          <a:lstStyle/>
          <a:p>
            <a:pPr eaLnBrk="1" hangingPunct="1"/>
            <a:r>
              <a:rPr lang="es-ES_tradnl" altLang="es-UY" sz="2800" b="1" dirty="0" smtClean="0"/>
              <a:t>Polarizados</a:t>
            </a:r>
          </a:p>
          <a:p>
            <a:pPr eaLnBrk="1" hangingPunct="1"/>
            <a:endParaRPr lang="es-ES_tradnl" altLang="es-UY" sz="2800" b="1" dirty="0" smtClean="0"/>
          </a:p>
          <a:p>
            <a:pPr eaLnBrk="1" hangingPunct="1"/>
            <a:r>
              <a:rPr lang="es-ES_tradnl" altLang="es-UY" sz="2800" b="1" dirty="0" smtClean="0"/>
              <a:t>Alto Contraste</a:t>
            </a:r>
          </a:p>
          <a:p>
            <a:pPr eaLnBrk="1" hangingPunct="1"/>
            <a:endParaRPr lang="es-ES_tradnl" altLang="es-UY" sz="2800" b="1" dirty="0" smtClean="0"/>
          </a:p>
          <a:p>
            <a:pPr eaLnBrk="1" hangingPunct="1"/>
            <a:r>
              <a:rPr lang="es-ES_tradnl" altLang="es-UY" sz="2800" b="1" dirty="0" err="1" smtClean="0"/>
              <a:t>Asférico</a:t>
            </a:r>
            <a:endParaRPr lang="es-ES_tradnl" altLang="es-UY" sz="2800" b="1" dirty="0" smtClean="0"/>
          </a:p>
          <a:p>
            <a:pPr eaLnBrk="1" hangingPunct="1"/>
            <a:endParaRPr lang="es-ES_tradnl" altLang="es-UY" sz="2800" b="1" dirty="0" smtClean="0"/>
          </a:p>
          <a:p>
            <a:pPr eaLnBrk="1" hangingPunct="1"/>
            <a:r>
              <a:rPr lang="es-ES_tradnl" altLang="es-UY" sz="2800" b="1" dirty="0" smtClean="0"/>
              <a:t>Lenticulares</a:t>
            </a:r>
          </a:p>
        </p:txBody>
      </p:sp>
      <p:pic>
        <p:nvPicPr>
          <p:cNvPr id="122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5445125"/>
            <a:ext cx="914400"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6" descr="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275" y="4791075"/>
            <a:ext cx="2228850"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7" descr="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9912" y="3463313"/>
            <a:ext cx="1171575"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8" descr="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7162" y="2205038"/>
            <a:ext cx="1366838"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9" descr="C:\Users\USUARIO\Desktop\fbu 2014\image00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0" y="6022975"/>
            <a:ext cx="36004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27278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idx="1"/>
          </p:nvPr>
        </p:nvSpPr>
        <p:spPr>
          <a:xfrm>
            <a:off x="323528" y="2348880"/>
            <a:ext cx="5976664" cy="3777283"/>
          </a:xfrm>
        </p:spPr>
        <p:txBody>
          <a:bodyPr/>
          <a:lstStyle/>
          <a:p>
            <a:pPr eaLnBrk="1" hangingPunct="1"/>
            <a:r>
              <a:rPr lang="es-ES_tradnl" altLang="es-UY" sz="3600" b="1" dirty="0" smtClean="0"/>
              <a:t>Muy completas</a:t>
            </a:r>
          </a:p>
          <a:p>
            <a:pPr eaLnBrk="1" hangingPunct="1"/>
            <a:r>
              <a:rPr lang="es-ES_tradnl" altLang="es-UY" sz="3600" b="1" dirty="0" smtClean="0"/>
              <a:t>Medianamente completas</a:t>
            </a:r>
          </a:p>
          <a:p>
            <a:pPr eaLnBrk="1" hangingPunct="1"/>
            <a:r>
              <a:rPr lang="es-ES_tradnl" altLang="es-UY" sz="3600" b="1" dirty="0" smtClean="0"/>
              <a:t>Caseras</a:t>
            </a:r>
          </a:p>
        </p:txBody>
      </p:sp>
      <p:sp>
        <p:nvSpPr>
          <p:cNvPr id="27651" name="AutoShape 2"/>
          <p:cNvSpPr>
            <a:spLocks noGrp="1" noChangeArrowheads="1"/>
          </p:cNvSpPr>
          <p:nvPr>
            <p:ph type="title"/>
          </p:nvPr>
        </p:nvSpPr>
        <p:spPr/>
        <p:txBody>
          <a:bodyPr/>
          <a:lstStyle/>
          <a:p>
            <a:pPr eaLnBrk="1" hangingPunct="1"/>
            <a:r>
              <a:rPr lang="es-ES_tradnl" altLang="es-UY" dirty="0" smtClean="0"/>
              <a:t> </a:t>
            </a:r>
            <a:r>
              <a:rPr lang="es-ES_tradnl" altLang="es-UY" sz="6000" b="1" dirty="0" smtClean="0"/>
              <a:t>CAJAS   DE   PRUEBAS</a:t>
            </a:r>
            <a:endParaRPr lang="es-ES_tradnl" altLang="es-UY" b="1" dirty="0" smtClean="0"/>
          </a:p>
        </p:txBody>
      </p:sp>
      <p:pic>
        <p:nvPicPr>
          <p:cNvPr id="276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5445125"/>
            <a:ext cx="914400"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5" descr="neitzlupas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7852" y="2708920"/>
            <a:ext cx="3180247" cy="2933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6" descr="PROBIN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736" y="4333063"/>
            <a:ext cx="260032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8" descr="C:\Users\USUARIO\Desktop\fbu 2014\image00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3800" y="5876925"/>
            <a:ext cx="36004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45206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AutoShape 2"/>
          <p:cNvSpPr>
            <a:spLocks noGrp="1" noChangeArrowheads="1"/>
          </p:cNvSpPr>
          <p:nvPr>
            <p:ph type="title"/>
          </p:nvPr>
        </p:nvSpPr>
        <p:spPr/>
        <p:txBody>
          <a:bodyPr/>
          <a:lstStyle/>
          <a:p>
            <a:pPr eaLnBrk="1" hangingPunct="1"/>
            <a:r>
              <a:rPr lang="es-ES_tradnl" altLang="es-UY" sz="4800" b="1" dirty="0" smtClean="0"/>
              <a:t>MATERIALES  </a:t>
            </a:r>
            <a:r>
              <a:rPr lang="es-ES_tradnl" altLang="es-UY" sz="7200" b="1" dirty="0" smtClean="0"/>
              <a:t>NO</a:t>
            </a:r>
            <a:r>
              <a:rPr lang="es-ES_tradnl" altLang="es-UY" sz="4800" b="1" dirty="0" smtClean="0"/>
              <a:t>  ÓPTICOS</a:t>
            </a:r>
          </a:p>
        </p:txBody>
      </p:sp>
      <p:pic>
        <p:nvPicPr>
          <p:cNvPr id="4" name="Picture 2" descr="C:\Users\Ana María\Documents\Ojo\LAMPARA copiar.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40295" y="2146604"/>
            <a:ext cx="3531905" cy="344781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5445125"/>
            <a:ext cx="914400"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C:\Users\USUARIO\Desktop\fbu 2014\image0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263" y="5876925"/>
            <a:ext cx="36004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98076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AutoShape 2"/>
          <p:cNvSpPr>
            <a:spLocks noGrp="1" noChangeArrowheads="1"/>
          </p:cNvSpPr>
          <p:nvPr>
            <p:ph type="title"/>
          </p:nvPr>
        </p:nvSpPr>
        <p:spPr/>
        <p:txBody>
          <a:bodyPr/>
          <a:lstStyle/>
          <a:p>
            <a:pPr eaLnBrk="1" hangingPunct="1"/>
            <a:r>
              <a:rPr lang="es-ES_tradnl" altLang="es-UY" sz="4800" b="1" dirty="0" smtClean="0"/>
              <a:t>MATERIALES  </a:t>
            </a:r>
            <a:r>
              <a:rPr lang="es-ES_tradnl" altLang="es-UY" sz="7200" b="1" dirty="0" smtClean="0"/>
              <a:t>NO</a:t>
            </a:r>
            <a:r>
              <a:rPr lang="es-ES_tradnl" altLang="es-UY" sz="4800" b="1" dirty="0" smtClean="0"/>
              <a:t>  ÓPTICOS</a:t>
            </a: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5445125"/>
            <a:ext cx="914400"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C:\Users\USUARIO\Desktop\fbu 2014\image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263" y="5876925"/>
            <a:ext cx="36004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7" name="Picture 3" descr="C:\Users\Ana María\Documents\Ojo\CARTONES copiar.jpg"/>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2195736" y="1878361"/>
            <a:ext cx="2808313" cy="4173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07972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AutoShape 2"/>
          <p:cNvSpPr>
            <a:spLocks noGrp="1" noChangeArrowheads="1"/>
          </p:cNvSpPr>
          <p:nvPr>
            <p:ph type="title"/>
          </p:nvPr>
        </p:nvSpPr>
        <p:spPr/>
        <p:txBody>
          <a:bodyPr/>
          <a:lstStyle/>
          <a:p>
            <a:pPr eaLnBrk="1" hangingPunct="1"/>
            <a:r>
              <a:rPr lang="es-ES_tradnl" altLang="es-UY" sz="4800" b="1" dirty="0" smtClean="0"/>
              <a:t>MATERIALES   </a:t>
            </a:r>
            <a:r>
              <a:rPr lang="es-ES_tradnl" altLang="es-UY" sz="7200" b="1" dirty="0" smtClean="0"/>
              <a:t>NO</a:t>
            </a:r>
            <a:r>
              <a:rPr lang="es-ES_tradnl" altLang="es-UY" sz="4800" b="1" dirty="0" smtClean="0"/>
              <a:t>    ÓPTICOS</a:t>
            </a:r>
          </a:p>
        </p:txBody>
      </p:sp>
      <p:pic>
        <p:nvPicPr>
          <p:cNvPr id="47106" name="Picture 2" descr="C:\Users\Ana María\Documents\Ojo\TELEFONO copiar.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99792" y="2108397"/>
            <a:ext cx="3672408" cy="39431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5445125"/>
            <a:ext cx="914400"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C:\Users\USUARIO\Desktop\fbu 2014\image0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263" y="5876925"/>
            <a:ext cx="36004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82710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idx="1"/>
          </p:nvPr>
        </p:nvSpPr>
        <p:spPr>
          <a:xfrm>
            <a:off x="871538" y="2420888"/>
            <a:ext cx="7408862" cy="3705275"/>
          </a:xfrm>
        </p:spPr>
        <p:txBody>
          <a:bodyPr/>
          <a:lstStyle/>
          <a:p>
            <a:pPr eaLnBrk="1" hangingPunct="1"/>
            <a:endParaRPr lang="es-UY" altLang="es-UY" sz="4800" dirty="0" smtClean="0"/>
          </a:p>
          <a:p>
            <a:pPr marL="0" indent="0" algn="ctr" eaLnBrk="1" hangingPunct="1">
              <a:buNone/>
            </a:pPr>
            <a:r>
              <a:rPr lang="es-UY" altLang="es-UY" sz="6000" b="1" dirty="0" smtClean="0"/>
              <a:t>MUCHAS GRACIAS</a:t>
            </a:r>
          </a:p>
        </p:txBody>
      </p:sp>
      <p:pic>
        <p:nvPicPr>
          <p:cNvPr id="286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5445125"/>
            <a:ext cx="914400"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6" descr="C:\Users\USUARIO\Desktop\fbu 2014\image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825" y="5905500"/>
            <a:ext cx="36004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idx="1"/>
          </p:nvPr>
        </p:nvSpPr>
        <p:spPr>
          <a:xfrm>
            <a:off x="468313" y="2852936"/>
            <a:ext cx="8280151" cy="2338237"/>
          </a:xfrm>
        </p:spPr>
        <p:txBody>
          <a:bodyPr/>
          <a:lstStyle/>
          <a:p>
            <a:pPr eaLnBrk="1" hangingPunct="1"/>
            <a:r>
              <a:rPr lang="es-ES_tradnl" altLang="es-UY" sz="3600" dirty="0" smtClean="0"/>
              <a:t>Unidad óptica: </a:t>
            </a:r>
            <a:r>
              <a:rPr lang="es-ES_tradnl" altLang="es-UY" sz="3600" b="1" u="sng" dirty="0" smtClean="0"/>
              <a:t>DIOPTRÍA</a:t>
            </a:r>
            <a:endParaRPr lang="es-ES_tradnl" altLang="es-UY" sz="3600" dirty="0"/>
          </a:p>
          <a:p>
            <a:pPr marL="0" indent="0" eaLnBrk="1" hangingPunct="1">
              <a:buNone/>
            </a:pPr>
            <a:endParaRPr lang="es-ES_tradnl" altLang="es-UY" sz="3600" dirty="0" smtClean="0"/>
          </a:p>
          <a:p>
            <a:pPr eaLnBrk="1" hangingPunct="1"/>
            <a:r>
              <a:rPr lang="es-ES_tradnl" altLang="es-UY" sz="3200" dirty="0" smtClean="0">
                <a:latin typeface="Arial" panose="020B0604020202020204" pitchFamily="34" charset="0"/>
                <a:cs typeface="Arial" panose="020B0604020202020204" pitchFamily="34" charset="0"/>
              </a:rPr>
              <a:t>4</a:t>
            </a:r>
            <a:r>
              <a:rPr lang="es-ES_tradnl" altLang="es-UY" sz="3200" dirty="0">
                <a:latin typeface="Arial" panose="020B0604020202020204" pitchFamily="34" charset="0"/>
                <a:cs typeface="Arial" panose="020B0604020202020204" pitchFamily="34" charset="0"/>
              </a:rPr>
              <a:t>D</a:t>
            </a:r>
            <a:r>
              <a:rPr lang="es-ES_tradnl" altLang="es-UY" sz="3200" dirty="0" smtClean="0">
                <a:latin typeface="Arial" panose="020B0604020202020204" pitchFamily="34" charset="0"/>
                <a:cs typeface="Arial" panose="020B0604020202020204" pitchFamily="34" charset="0"/>
              </a:rPr>
              <a:t>= 1X o 1M (magnificación-aumento)</a:t>
            </a:r>
          </a:p>
          <a:p>
            <a:pPr eaLnBrk="1" hangingPunct="1"/>
            <a:endParaRPr lang="es-ES_tradnl" altLang="es-UY" sz="3200" b="1" u="sng" dirty="0" smtClean="0"/>
          </a:p>
        </p:txBody>
      </p:sp>
      <p:sp>
        <p:nvSpPr>
          <p:cNvPr id="10243" name="AutoShape 2"/>
          <p:cNvSpPr>
            <a:spLocks noGrp="1" noChangeArrowheads="1"/>
          </p:cNvSpPr>
          <p:nvPr>
            <p:ph type="title"/>
          </p:nvPr>
        </p:nvSpPr>
        <p:spPr/>
        <p:txBody>
          <a:bodyPr/>
          <a:lstStyle/>
          <a:p>
            <a:pPr eaLnBrk="1" hangingPunct="1"/>
            <a:r>
              <a:rPr lang="es-ES_tradnl" altLang="es-UY" sz="6000" b="1" dirty="0" smtClean="0"/>
              <a:t>ÓPTICA    OFTÁLMICA</a:t>
            </a:r>
          </a:p>
        </p:txBody>
      </p:sp>
      <p:pic>
        <p:nvPicPr>
          <p:cNvPr id="102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5445125"/>
            <a:ext cx="914400"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6" descr="C:\Users\USUARIO\Desktop\fbu 2014\image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463" y="5746750"/>
            <a:ext cx="36004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idx="1"/>
          </p:nvPr>
        </p:nvSpPr>
        <p:spPr>
          <a:xfrm>
            <a:off x="323528" y="2674938"/>
            <a:ext cx="8568952" cy="3451225"/>
          </a:xfrm>
        </p:spPr>
        <p:txBody>
          <a:bodyPr/>
          <a:lstStyle/>
          <a:p>
            <a:pPr eaLnBrk="1" hangingPunct="1"/>
            <a:r>
              <a:rPr lang="es-ES_tradnl" altLang="es-UY" sz="3200" dirty="0" smtClean="0">
                <a:latin typeface="Arial" panose="020B0604020202020204" pitchFamily="34" charset="0"/>
                <a:cs typeface="Arial" panose="020B0604020202020204" pitchFamily="34" charset="0"/>
              </a:rPr>
              <a:t>Una lupa de 2X </a:t>
            </a:r>
            <a:r>
              <a:rPr lang="en-US" altLang="es-UY" sz="3200" dirty="0" smtClean="0">
                <a:latin typeface="Arial" panose="020B0604020202020204" pitchFamily="34" charset="0"/>
                <a:cs typeface="Arial" panose="020B0604020202020204" pitchFamily="34" charset="0"/>
              </a:rPr>
              <a:t>&gt;</a:t>
            </a:r>
            <a:r>
              <a:rPr lang="es-ES_tradnl" altLang="es-UY" sz="3200" dirty="0" smtClean="0">
                <a:latin typeface="Arial" panose="020B0604020202020204" pitchFamily="34" charset="0"/>
                <a:cs typeface="Arial" panose="020B0604020202020204" pitchFamily="34" charset="0"/>
              </a:rPr>
              <a:t> DF, que una lupa de 4X</a:t>
            </a:r>
          </a:p>
          <a:p>
            <a:pPr eaLnBrk="1" hangingPunct="1">
              <a:buFont typeface="Wingdings" pitchFamily="2" charset="2"/>
              <a:buNone/>
            </a:pPr>
            <a:endParaRPr lang="es-ES_tradnl" altLang="es-UY" sz="3200" dirty="0" smtClean="0">
              <a:latin typeface="Arial" panose="020B0604020202020204" pitchFamily="34" charset="0"/>
              <a:cs typeface="Arial" panose="020B0604020202020204" pitchFamily="34" charset="0"/>
            </a:endParaRPr>
          </a:p>
          <a:p>
            <a:pPr eaLnBrk="1" hangingPunct="1"/>
            <a:endParaRPr lang="es-ES_tradnl" altLang="es-UY" sz="3200" dirty="0" smtClean="0">
              <a:latin typeface="Arial" panose="020B0604020202020204" pitchFamily="34" charset="0"/>
              <a:cs typeface="Arial" panose="020B0604020202020204" pitchFamily="34" charset="0"/>
            </a:endParaRPr>
          </a:p>
          <a:p>
            <a:pPr eaLnBrk="1" hangingPunct="1"/>
            <a:r>
              <a:rPr lang="es-ES_tradnl" altLang="es-UY" sz="3200" dirty="0" smtClean="0">
                <a:latin typeface="Arial" panose="020B0604020202020204" pitchFamily="34" charset="0"/>
                <a:cs typeface="Arial" panose="020B0604020202020204" pitchFamily="34" charset="0"/>
              </a:rPr>
              <a:t>Una lupa de 8X </a:t>
            </a:r>
            <a:r>
              <a:rPr lang="en-US" altLang="es-UY" sz="3200" dirty="0" smtClean="0">
                <a:latin typeface="Arial" panose="020B0604020202020204" pitchFamily="34" charset="0"/>
                <a:cs typeface="Arial" panose="020B0604020202020204" pitchFamily="34" charset="0"/>
              </a:rPr>
              <a:t>&lt;</a:t>
            </a:r>
            <a:r>
              <a:rPr lang="es-ES_tradnl" altLang="es-UY" sz="3200" dirty="0" smtClean="0">
                <a:latin typeface="Arial" panose="020B0604020202020204" pitchFamily="34" charset="0"/>
                <a:cs typeface="Arial" panose="020B0604020202020204" pitchFamily="34" charset="0"/>
              </a:rPr>
              <a:t> CV, que una lupa 3X</a:t>
            </a:r>
          </a:p>
        </p:txBody>
      </p:sp>
      <p:sp>
        <p:nvSpPr>
          <p:cNvPr id="13315" name="AutoShape 2"/>
          <p:cNvSpPr>
            <a:spLocks noGrp="1" noChangeArrowheads="1"/>
          </p:cNvSpPr>
          <p:nvPr>
            <p:ph type="title"/>
          </p:nvPr>
        </p:nvSpPr>
        <p:spPr>
          <a:xfrm>
            <a:off x="457200" y="338138"/>
            <a:ext cx="8229600" cy="1506686"/>
          </a:xfrm>
        </p:spPr>
        <p:txBody>
          <a:bodyPr/>
          <a:lstStyle/>
          <a:p>
            <a:pPr eaLnBrk="1" hangingPunct="1"/>
            <a:r>
              <a:rPr lang="es-ES_tradnl" altLang="es-UY" sz="4800" b="1" dirty="0" smtClean="0"/>
              <a:t>RELACIÓN    AUMENTO/FOCO</a:t>
            </a:r>
          </a:p>
        </p:txBody>
      </p:sp>
      <p:pic>
        <p:nvPicPr>
          <p:cNvPr id="133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5445125"/>
            <a:ext cx="914400"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6" descr="C:\Users\USUARIO\Desktop\fbu 2014\image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825" y="5876925"/>
            <a:ext cx="36004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7383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idx="1"/>
          </p:nvPr>
        </p:nvSpPr>
        <p:spPr>
          <a:xfrm>
            <a:off x="1691680" y="2420888"/>
            <a:ext cx="6588720" cy="3705275"/>
          </a:xfrm>
        </p:spPr>
        <p:txBody>
          <a:bodyPr/>
          <a:lstStyle/>
          <a:p>
            <a:pPr eaLnBrk="1" hangingPunct="1"/>
            <a:endParaRPr lang="es-ES_tradnl" altLang="es-UY" sz="3200" dirty="0" smtClean="0"/>
          </a:p>
          <a:p>
            <a:pPr eaLnBrk="1" hangingPunct="1"/>
            <a:r>
              <a:rPr lang="en-US" altLang="es-UY" sz="5400" b="1" dirty="0" smtClean="0">
                <a:cs typeface="Arial" charset="0"/>
              </a:rPr>
              <a:t>&gt;</a:t>
            </a:r>
            <a:r>
              <a:rPr lang="es-ES_tradnl" altLang="es-UY" sz="5400" b="1" dirty="0" smtClean="0"/>
              <a:t>X o M </a:t>
            </a:r>
            <a:r>
              <a:rPr lang="en-US" altLang="es-UY" sz="5400" b="1" dirty="0" smtClean="0">
                <a:cs typeface="Arial" charset="0"/>
              </a:rPr>
              <a:t>&lt;</a:t>
            </a:r>
            <a:r>
              <a:rPr lang="es-ES_tradnl" altLang="es-UY" sz="5400" b="1" dirty="0" smtClean="0"/>
              <a:t> DF</a:t>
            </a:r>
          </a:p>
          <a:p>
            <a:pPr eaLnBrk="1" hangingPunct="1"/>
            <a:endParaRPr lang="es-ES_tradnl" altLang="es-UY" sz="2000" b="1" dirty="0" smtClean="0"/>
          </a:p>
          <a:p>
            <a:pPr eaLnBrk="1" hangingPunct="1"/>
            <a:r>
              <a:rPr lang="en-US" altLang="es-UY" sz="5400" b="1" dirty="0" smtClean="0">
                <a:cs typeface="Arial" charset="0"/>
              </a:rPr>
              <a:t>&gt;</a:t>
            </a:r>
            <a:r>
              <a:rPr lang="es-ES_tradnl" altLang="es-UY" sz="5400" b="1" dirty="0" smtClean="0"/>
              <a:t>X o M </a:t>
            </a:r>
            <a:r>
              <a:rPr lang="en-US" altLang="es-UY" sz="5400" b="1" dirty="0" smtClean="0">
                <a:cs typeface="Arial" charset="0"/>
              </a:rPr>
              <a:t>&lt;</a:t>
            </a:r>
            <a:r>
              <a:rPr lang="es-ES_tradnl" altLang="es-UY" sz="5400" b="1" dirty="0" smtClean="0"/>
              <a:t> CV</a:t>
            </a:r>
          </a:p>
        </p:txBody>
      </p:sp>
      <p:sp>
        <p:nvSpPr>
          <p:cNvPr id="14339" name="AutoShape 2"/>
          <p:cNvSpPr>
            <a:spLocks noGrp="1" noChangeArrowheads="1"/>
          </p:cNvSpPr>
          <p:nvPr>
            <p:ph type="title"/>
          </p:nvPr>
        </p:nvSpPr>
        <p:spPr>
          <a:xfrm>
            <a:off x="457200" y="620688"/>
            <a:ext cx="8229600" cy="969987"/>
          </a:xfrm>
        </p:spPr>
        <p:txBody>
          <a:bodyPr/>
          <a:lstStyle/>
          <a:p>
            <a:pPr eaLnBrk="1" hangingPunct="1"/>
            <a:r>
              <a:rPr lang="es-ES_tradnl" altLang="es-UY" sz="5400" b="1" dirty="0" smtClean="0"/>
              <a:t>CONCEPTO  IMPORTANTE</a:t>
            </a:r>
            <a:r>
              <a:rPr lang="es-ES_tradnl" altLang="es-UY" sz="3600" b="1" dirty="0" smtClean="0"/>
              <a:t/>
            </a:r>
            <a:br>
              <a:rPr lang="es-ES_tradnl" altLang="es-UY" sz="3600" b="1" dirty="0" smtClean="0"/>
            </a:br>
            <a:endParaRPr lang="es-ES_tradnl" altLang="es-UY" sz="3600" b="1" dirty="0" smtClean="0"/>
          </a:p>
        </p:txBody>
      </p:sp>
      <p:pic>
        <p:nvPicPr>
          <p:cNvPr id="143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5445125"/>
            <a:ext cx="914400"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6" descr="C:\Users\USUARIO\Desktop\fbu 2014\image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825" y="5949950"/>
            <a:ext cx="36004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96808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idx="1"/>
          </p:nvPr>
        </p:nvSpPr>
        <p:spPr>
          <a:xfrm>
            <a:off x="871538" y="2420888"/>
            <a:ext cx="7408862" cy="3024237"/>
          </a:xfrm>
        </p:spPr>
        <p:txBody>
          <a:bodyPr/>
          <a:lstStyle/>
          <a:p>
            <a:pPr algn="just" eaLnBrk="1" hangingPunct="1"/>
            <a:r>
              <a:rPr lang="es-ES_tradnl" altLang="es-UY" sz="2800" dirty="0" smtClean="0"/>
              <a:t>Es indispensable establecer este, para así obtener el mejor aumento para una tarea específica; de acuerdo con la necesidad de cada paciente.</a:t>
            </a:r>
          </a:p>
          <a:p>
            <a:pPr marL="0" indent="0" algn="just" eaLnBrk="1" hangingPunct="1">
              <a:buNone/>
            </a:pPr>
            <a:endParaRPr lang="es-ES_tradnl" altLang="es-UY" sz="1600" dirty="0" smtClean="0"/>
          </a:p>
          <a:p>
            <a:pPr algn="just" eaLnBrk="1" hangingPunct="1"/>
            <a:r>
              <a:rPr lang="es-ES_tradnl" altLang="es-UY" sz="2800" dirty="0" smtClean="0"/>
              <a:t>   ¿¿?? X</a:t>
            </a:r>
          </a:p>
        </p:txBody>
      </p:sp>
      <p:sp>
        <p:nvSpPr>
          <p:cNvPr id="15363" name="AutoShape 2"/>
          <p:cNvSpPr>
            <a:spLocks noGrp="1" noChangeArrowheads="1"/>
          </p:cNvSpPr>
          <p:nvPr>
            <p:ph type="title"/>
          </p:nvPr>
        </p:nvSpPr>
        <p:spPr/>
        <p:txBody>
          <a:bodyPr/>
          <a:lstStyle/>
          <a:p>
            <a:pPr algn="l" eaLnBrk="1" hangingPunct="1"/>
            <a:r>
              <a:rPr lang="es-ES_tradnl" altLang="es-UY" b="1" dirty="0" smtClean="0"/>
              <a:t>Debemos determinar el </a:t>
            </a:r>
            <a:r>
              <a:rPr lang="es-ES_tradnl" altLang="es-UY" sz="4000" dirty="0" smtClean="0"/>
              <a:t/>
            </a:r>
            <a:br>
              <a:rPr lang="es-ES_tradnl" altLang="es-UY" sz="4000" dirty="0" smtClean="0"/>
            </a:br>
            <a:r>
              <a:rPr lang="es-ES_tradnl" altLang="es-UY" sz="4000" dirty="0" smtClean="0"/>
              <a:t>                        </a:t>
            </a:r>
            <a:r>
              <a:rPr lang="es-ES_tradnl" altLang="es-UY" sz="4000" b="1" dirty="0" smtClean="0"/>
              <a:t>OBJETIVO DEL PACIENTE</a:t>
            </a:r>
          </a:p>
        </p:txBody>
      </p:sp>
      <p:pic>
        <p:nvPicPr>
          <p:cNvPr id="1536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5445125"/>
            <a:ext cx="914400"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6" descr="C:\Users\USUARIO\Desktop\fbu 2014\image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3800" y="5876925"/>
            <a:ext cx="36004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idx="1"/>
          </p:nvPr>
        </p:nvSpPr>
        <p:spPr>
          <a:xfrm>
            <a:off x="683568" y="2420888"/>
            <a:ext cx="8136904" cy="3240361"/>
          </a:xfrm>
        </p:spPr>
        <p:txBody>
          <a:bodyPr/>
          <a:lstStyle/>
          <a:p>
            <a:pPr eaLnBrk="1" hangingPunct="1"/>
            <a:r>
              <a:rPr lang="es-ES_tradnl" altLang="es-UY" sz="2800" b="1" u="sng" dirty="0" smtClean="0"/>
              <a:t>PARA LECTURA XX.</a:t>
            </a:r>
            <a:endParaRPr lang="es-ES_tradnl" altLang="es-UY" sz="2800" b="1" dirty="0" smtClean="0"/>
          </a:p>
          <a:p>
            <a:pPr eaLnBrk="1" hangingPunct="1"/>
            <a:r>
              <a:rPr lang="es-ES_tradnl" altLang="es-UY" sz="2800" b="1" dirty="0" smtClean="0"/>
              <a:t>Prevalece el “OJO” como estructura anatómica para esta función.</a:t>
            </a:r>
          </a:p>
          <a:p>
            <a:pPr marL="0" indent="0" eaLnBrk="1" hangingPunct="1">
              <a:buNone/>
            </a:pPr>
            <a:endParaRPr lang="es-ES_tradnl" altLang="es-UY" sz="1800" b="1" dirty="0" smtClean="0"/>
          </a:p>
          <a:p>
            <a:pPr eaLnBrk="1" hangingPunct="1"/>
            <a:r>
              <a:rPr lang="es-ES_tradnl" altLang="es-UY" sz="2800" b="1" dirty="0" smtClean="0"/>
              <a:t>ESCRITURA  XX/2.</a:t>
            </a:r>
          </a:p>
          <a:p>
            <a:pPr eaLnBrk="1" hangingPunct="1"/>
            <a:r>
              <a:rPr lang="es-ES_tradnl" altLang="es-UY" sz="2800" b="1" dirty="0" smtClean="0"/>
              <a:t>Prevalece el cerebro.</a:t>
            </a:r>
          </a:p>
        </p:txBody>
      </p:sp>
      <p:sp>
        <p:nvSpPr>
          <p:cNvPr id="16387" name="AutoShape 2"/>
          <p:cNvSpPr>
            <a:spLocks noGrp="1" noChangeArrowheads="1"/>
          </p:cNvSpPr>
          <p:nvPr>
            <p:ph type="title"/>
          </p:nvPr>
        </p:nvSpPr>
        <p:spPr/>
        <p:txBody>
          <a:bodyPr/>
          <a:lstStyle/>
          <a:p>
            <a:pPr eaLnBrk="1" hangingPunct="1"/>
            <a:r>
              <a:rPr lang="es-ES_tradnl" altLang="es-UY" sz="5400" b="1" dirty="0" smtClean="0"/>
              <a:t>DETERMINAR   AUMENTO</a:t>
            </a:r>
          </a:p>
        </p:txBody>
      </p:sp>
      <p:pic>
        <p:nvPicPr>
          <p:cNvPr id="1638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5445125"/>
            <a:ext cx="914400"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6" descr="C:\Users\USUARIO\Desktop\fbu 2014\image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3800" y="5876925"/>
            <a:ext cx="36004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8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idx="1"/>
          </p:nvPr>
        </p:nvSpPr>
        <p:spPr>
          <a:xfrm>
            <a:off x="1382713" y="2276872"/>
            <a:ext cx="7241325" cy="3384376"/>
          </a:xfrm>
        </p:spPr>
        <p:txBody>
          <a:bodyPr/>
          <a:lstStyle/>
          <a:p>
            <a:pPr eaLnBrk="1" hangingPunct="1">
              <a:lnSpc>
                <a:spcPct val="90000"/>
              </a:lnSpc>
            </a:pPr>
            <a:r>
              <a:rPr lang="es-ES_tradnl" altLang="es-UY" sz="3200" b="1" dirty="0" smtClean="0"/>
              <a:t>Ampliación del tamaño Relativo</a:t>
            </a:r>
          </a:p>
          <a:p>
            <a:pPr eaLnBrk="1" hangingPunct="1">
              <a:lnSpc>
                <a:spcPct val="90000"/>
              </a:lnSpc>
              <a:buFont typeface="Wingdings" pitchFamily="2" charset="2"/>
              <a:buNone/>
            </a:pPr>
            <a:endParaRPr lang="es-ES_tradnl" altLang="es-UY" sz="1600" b="1" dirty="0" smtClean="0"/>
          </a:p>
          <a:p>
            <a:pPr eaLnBrk="1" hangingPunct="1">
              <a:lnSpc>
                <a:spcPct val="90000"/>
              </a:lnSpc>
            </a:pPr>
            <a:r>
              <a:rPr lang="es-ES_tradnl" altLang="es-UY" sz="3200" b="1" dirty="0" smtClean="0"/>
              <a:t>Ampliación por disminución de la distancia relativa</a:t>
            </a:r>
          </a:p>
          <a:p>
            <a:pPr eaLnBrk="1" hangingPunct="1">
              <a:lnSpc>
                <a:spcPct val="90000"/>
              </a:lnSpc>
              <a:buFont typeface="Wingdings" pitchFamily="2" charset="2"/>
              <a:buNone/>
            </a:pPr>
            <a:endParaRPr lang="es-ES_tradnl" altLang="es-UY" sz="1800" b="1" dirty="0" smtClean="0"/>
          </a:p>
          <a:p>
            <a:pPr eaLnBrk="1" hangingPunct="1">
              <a:lnSpc>
                <a:spcPct val="90000"/>
              </a:lnSpc>
            </a:pPr>
            <a:r>
              <a:rPr lang="es-ES_tradnl" altLang="es-UY" sz="3200" b="1" dirty="0" smtClean="0"/>
              <a:t>Ampliación Angular</a:t>
            </a:r>
          </a:p>
          <a:p>
            <a:pPr eaLnBrk="1" hangingPunct="1">
              <a:lnSpc>
                <a:spcPct val="90000"/>
              </a:lnSpc>
              <a:buFont typeface="Wingdings" pitchFamily="2" charset="2"/>
              <a:buNone/>
            </a:pPr>
            <a:endParaRPr lang="es-ES_tradnl" altLang="es-UY" sz="1800" b="1" dirty="0" smtClean="0"/>
          </a:p>
          <a:p>
            <a:pPr eaLnBrk="1" hangingPunct="1">
              <a:lnSpc>
                <a:spcPct val="90000"/>
              </a:lnSpc>
            </a:pPr>
            <a:r>
              <a:rPr lang="es-ES_tradnl" altLang="es-UY" sz="3200" b="1" dirty="0" smtClean="0"/>
              <a:t>Ampliación Electrónica</a:t>
            </a:r>
          </a:p>
        </p:txBody>
      </p:sp>
      <p:sp>
        <p:nvSpPr>
          <p:cNvPr id="17411" name="AutoShape 2"/>
          <p:cNvSpPr>
            <a:spLocks noGrp="1" noChangeArrowheads="1"/>
          </p:cNvSpPr>
          <p:nvPr>
            <p:ph type="title"/>
          </p:nvPr>
        </p:nvSpPr>
        <p:spPr/>
        <p:txBody>
          <a:bodyPr/>
          <a:lstStyle/>
          <a:p>
            <a:pPr eaLnBrk="1" hangingPunct="1"/>
            <a:r>
              <a:rPr lang="es-ES_tradnl" altLang="es-UY" sz="6000" b="1" dirty="0" smtClean="0"/>
              <a:t>TIPOS  DE   AMPLIACIÓN</a:t>
            </a: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5445125"/>
            <a:ext cx="914400"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C:\Users\USUARIO\Desktop\fbu 2014\image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3800" y="5876925"/>
            <a:ext cx="36004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idx="1"/>
          </p:nvPr>
        </p:nvSpPr>
        <p:spPr>
          <a:xfrm>
            <a:off x="925512" y="1988841"/>
            <a:ext cx="7966967" cy="3600400"/>
          </a:xfrm>
        </p:spPr>
        <p:txBody>
          <a:bodyPr/>
          <a:lstStyle/>
          <a:p>
            <a:pPr eaLnBrk="1" hangingPunct="1"/>
            <a:r>
              <a:rPr lang="es-ES_tradnl" altLang="es-UY" sz="2800" b="1" dirty="0" smtClean="0"/>
              <a:t>MACRO TIPOS</a:t>
            </a:r>
          </a:p>
          <a:p>
            <a:pPr eaLnBrk="1" hangingPunct="1"/>
            <a:endParaRPr lang="es-ES_tradnl" altLang="es-UY" sz="1800" b="1" dirty="0" smtClean="0"/>
          </a:p>
          <a:p>
            <a:pPr eaLnBrk="1" hangingPunct="1"/>
            <a:r>
              <a:rPr lang="es-ES_tradnl" altLang="es-UY" sz="2800" b="1" dirty="0" smtClean="0"/>
              <a:t>FOTOCOPIAS AMPLIADAS</a:t>
            </a:r>
          </a:p>
          <a:p>
            <a:pPr eaLnBrk="1" hangingPunct="1"/>
            <a:endParaRPr lang="es-ES_tradnl" altLang="es-UY" sz="1800" b="1" dirty="0" smtClean="0"/>
          </a:p>
          <a:p>
            <a:pPr eaLnBrk="1" hangingPunct="1"/>
            <a:r>
              <a:rPr lang="es-ES_tradnl" altLang="es-UY" sz="2800" b="1" dirty="0" smtClean="0"/>
              <a:t>ROTULADORES FIBRA ANCHA (NEGRA)</a:t>
            </a:r>
          </a:p>
          <a:p>
            <a:pPr marL="0" indent="0" eaLnBrk="1" hangingPunct="1">
              <a:buNone/>
            </a:pPr>
            <a:endParaRPr lang="es-ES_tradnl" altLang="es-UY" sz="1800" b="1" dirty="0" smtClean="0"/>
          </a:p>
          <a:p>
            <a:pPr eaLnBrk="1" hangingPunct="1"/>
            <a:r>
              <a:rPr lang="es-ES_tradnl" altLang="es-UY" sz="2800" b="1" dirty="0" smtClean="0"/>
              <a:t>Si el tamaño se aumenta al doble la imagen en retina será el doble.</a:t>
            </a:r>
          </a:p>
        </p:txBody>
      </p:sp>
      <p:sp>
        <p:nvSpPr>
          <p:cNvPr id="18435" name="AutoShape 2"/>
          <p:cNvSpPr>
            <a:spLocks noGrp="1" noChangeArrowheads="1"/>
          </p:cNvSpPr>
          <p:nvPr>
            <p:ph type="title"/>
          </p:nvPr>
        </p:nvSpPr>
        <p:spPr/>
        <p:txBody>
          <a:bodyPr/>
          <a:lstStyle/>
          <a:p>
            <a:pPr eaLnBrk="1" hangingPunct="1"/>
            <a:r>
              <a:rPr lang="es-ES_tradnl" altLang="es-UY" sz="3600" b="1" dirty="0" smtClean="0"/>
              <a:t>AMPLIACIÓN   DEL  TAMAÑO  RELATIVO</a:t>
            </a:r>
            <a:endParaRPr lang="es-ES_tradnl" altLang="es-UY" sz="3200" b="1" dirty="0" smtClean="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5445125"/>
            <a:ext cx="914400"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C:\Users\USUARIO\Desktop\fbu 2014\image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3800" y="5876925"/>
            <a:ext cx="36004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rma de onda">
  <a:themeElements>
    <a:clrScheme name="Forma de onda">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Forma de onda">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orma de onda">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530</TotalTime>
  <Words>374</Words>
  <Application>Microsoft Office PowerPoint</Application>
  <PresentationFormat>Presentación en pantalla (4:3)</PresentationFormat>
  <Paragraphs>90</Paragraphs>
  <Slides>25</Slides>
  <Notes>0</Notes>
  <HiddenSlides>0</HiddenSlides>
  <MMClips>0</MMClips>
  <ScaleCrop>false</ScaleCrop>
  <HeadingPairs>
    <vt:vector size="4" baseType="variant">
      <vt:variant>
        <vt:lpstr>Tema</vt:lpstr>
      </vt:variant>
      <vt:variant>
        <vt:i4>1</vt:i4>
      </vt:variant>
      <vt:variant>
        <vt:lpstr>Títulos de diapositiva</vt:lpstr>
      </vt:variant>
      <vt:variant>
        <vt:i4>25</vt:i4>
      </vt:variant>
    </vt:vector>
  </HeadingPairs>
  <TitlesOfParts>
    <vt:vector size="26" baseType="lpstr">
      <vt:lpstr>Forma de onda</vt:lpstr>
      <vt:lpstr>ÓPTICA OFTÁLMICA </vt:lpstr>
      <vt:lpstr>PRINCIPIO DE AMPLIACIÓN DE IMAGEN            EN BAJA VISIÓN</vt:lpstr>
      <vt:lpstr>ÓPTICA    OFTÁLMICA</vt:lpstr>
      <vt:lpstr>RELACIÓN    AUMENTO/FOCO</vt:lpstr>
      <vt:lpstr>CONCEPTO  IMPORTANTE </vt:lpstr>
      <vt:lpstr>Debemos determinar el                          OBJETIVO DEL PACIENTE</vt:lpstr>
      <vt:lpstr>DETERMINAR   AUMENTO</vt:lpstr>
      <vt:lpstr>TIPOS  DE   AMPLIACIÓN</vt:lpstr>
      <vt:lpstr>AMPLIACIÓN   DEL  TAMAÑO  RELATIVO</vt:lpstr>
      <vt:lpstr>AMPLIACIÓN POR DISMINUCIÓN DE LA DISTANCIA RELATIVA</vt:lpstr>
      <vt:lpstr>AMPLIACIÓN    ANGULAR</vt:lpstr>
      <vt:lpstr>AMPLIACIÓN    ELECTRÓNICA</vt:lpstr>
      <vt:lpstr>Antes que nada debemos  compensar  la   REFRACCIÓN DEL PACIENTE</vt:lpstr>
      <vt:lpstr> </vt:lpstr>
      <vt:lpstr>Presentación de PowerPoint</vt:lpstr>
      <vt:lpstr>Presentación de PowerPoint</vt:lpstr>
      <vt:lpstr>Presentación de PowerPoint</vt:lpstr>
      <vt:lpstr>MATERIALES   ÓPTICOS</vt:lpstr>
      <vt:lpstr>TRABAJANDO    ARTESANALMENTE</vt:lpstr>
      <vt:lpstr>Presentación de PowerPoint</vt:lpstr>
      <vt:lpstr> CAJAS   DE   PRUEBAS</vt:lpstr>
      <vt:lpstr>MATERIALES  NO  ÓPTICOS</vt:lpstr>
      <vt:lpstr>MATERIALES  NO  ÓPTICOS</vt:lpstr>
      <vt:lpstr>MATERIALES   NO    ÓPTICOS</vt:lpstr>
      <vt:lpstr>Presentación de PowerPoint</vt:lpstr>
    </vt:vector>
  </TitlesOfParts>
  <Company>The houze!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ÒPTICA OFTALMICA</dc:title>
  <dc:creator>WinuE</dc:creator>
  <cp:lastModifiedBy>Luffi</cp:lastModifiedBy>
  <cp:revision>48</cp:revision>
  <dcterms:created xsi:type="dcterms:W3CDTF">2013-07-24T12:12:15Z</dcterms:created>
  <dcterms:modified xsi:type="dcterms:W3CDTF">2014-06-30T13:47:35Z</dcterms:modified>
</cp:coreProperties>
</file>